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8" r:id="rId22"/>
    <p:sldId id="345" r:id="rId23"/>
    <p:sldId id="346" r:id="rId24"/>
    <p:sldId id="347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920" y="2899410"/>
            <a:ext cx="966216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5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2128" y="2251748"/>
            <a:ext cx="550394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94113" y="2251748"/>
            <a:ext cx="1160988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77789" y="3198834"/>
            <a:ext cx="541794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449952" y="4989686"/>
            <a:ext cx="128998" cy="68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58552" y="5093004"/>
            <a:ext cx="421395" cy="275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21534" y="4989686"/>
            <a:ext cx="1289986" cy="387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792908" y="5032735"/>
            <a:ext cx="507394" cy="344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120" y="764745"/>
            <a:ext cx="10863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53235" y="1977849"/>
            <a:ext cx="1840475" cy="494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59427" y="3065150"/>
            <a:ext cx="628455" cy="296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99647" y="4934230"/>
            <a:ext cx="134668" cy="71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81540" y="4979159"/>
            <a:ext cx="511742" cy="350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460413" y="4979159"/>
            <a:ext cx="754146" cy="4492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408624" y="4979159"/>
            <a:ext cx="897793" cy="350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4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38710" y="3378107"/>
            <a:ext cx="1589950" cy="533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22809" y="3502013"/>
            <a:ext cx="656925" cy="314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40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90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05198" y="2280086"/>
            <a:ext cx="1040350" cy="446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18133" y="5031994"/>
            <a:ext cx="123851" cy="74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19066" y="5031994"/>
            <a:ext cx="1684377" cy="446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3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87197" y="1122857"/>
            <a:ext cx="1276172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79999" y="3111428"/>
            <a:ext cx="1653029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63370" y="3968571"/>
            <a:ext cx="128473" cy="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52709" y="3968571"/>
            <a:ext cx="1653029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747790" y="5871428"/>
            <a:ext cx="1241913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34857" y="2789882"/>
            <a:ext cx="1060278" cy="24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35888" y="4378588"/>
            <a:ext cx="105275" cy="60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77185" y="4378588"/>
            <a:ext cx="1737052" cy="406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51352" y="5214352"/>
            <a:ext cx="1676895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89983" y="3291692"/>
            <a:ext cx="1152000" cy="41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2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6711"/>
          <a:stretch>
            <a:fillRect/>
          </a:stretch>
        </p:blipFill>
        <p:spPr>
          <a:xfrm>
            <a:off x="695960" y="2996565"/>
            <a:ext cx="11460480" cy="19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101"/>
          <a:stretch>
            <a:fillRect/>
          </a:stretch>
        </p:blipFill>
        <p:spPr>
          <a:xfrm>
            <a:off x="695960" y="1412670"/>
            <a:ext cx="11107420" cy="368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74380" y="4468495"/>
            <a:ext cx="45466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0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36016" y="3489579"/>
            <a:ext cx="459796" cy="314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81343" y="3449243"/>
            <a:ext cx="919592" cy="354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76994" y="5191764"/>
            <a:ext cx="112932" cy="64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447541" y="5191764"/>
            <a:ext cx="2282846" cy="435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063"/>
          <a:stretch>
            <a:fillRect/>
          </a:stretch>
        </p:blipFill>
        <p:spPr>
          <a:xfrm>
            <a:off x="720090" y="899795"/>
            <a:ext cx="9888855" cy="367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8795" y="2769870"/>
            <a:ext cx="556260" cy="593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703"/>
          <a:stretch>
            <a:fillRect/>
          </a:stretch>
        </p:blipFill>
        <p:spPr>
          <a:xfrm>
            <a:off x="767715" y="1700530"/>
            <a:ext cx="10180320" cy="437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24695" y="2780665"/>
            <a:ext cx="716280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55399" y="2007406"/>
            <a:ext cx="282233" cy="319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02527" y="3597909"/>
            <a:ext cx="259951" cy="319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106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3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44256" y="1240404"/>
            <a:ext cx="1458004" cy="438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18119" y="4089051"/>
            <a:ext cx="134172" cy="71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83038" y="4089051"/>
            <a:ext cx="1386446" cy="483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77944" y="6023981"/>
            <a:ext cx="134172" cy="71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22455" y="6015023"/>
            <a:ext cx="1422225" cy="403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4318341"/>
            <a:ext cx="390347" cy="428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13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2129651"/>
            <a:ext cx="352264" cy="409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2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008" y="2225703"/>
            <a:ext cx="447471" cy="410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692990"/>
            <a:ext cx="11520000" cy="50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72570" y="4047835"/>
            <a:ext cx="390347" cy="4288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5589475"/>
            <a:ext cx="11520000" cy="103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72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2571" y="2117274"/>
            <a:ext cx="335176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764745"/>
            <a:ext cx="9100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24774" y="2669686"/>
            <a:ext cx="782206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11865" y="2707333"/>
            <a:ext cx="443751" cy="301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03586" y="5146862"/>
            <a:ext cx="112818" cy="67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79531" y="5146862"/>
            <a:ext cx="797248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40343" y="5146862"/>
            <a:ext cx="1338775" cy="421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503495" y="5146862"/>
            <a:ext cx="676909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741925" y="5967568"/>
            <a:ext cx="1406466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