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6045" y="2889250"/>
            <a:ext cx="4359910" cy="1079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1588770" y="3100705"/>
            <a:ext cx="7577455" cy="57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1270" y="3977752"/>
            <a:ext cx="158011" cy="6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1515" y="3850005"/>
            <a:ext cx="8949055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91270" y="4696853"/>
            <a:ext cx="158011" cy="57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1515" y="4575810"/>
            <a:ext cx="8829040" cy="508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91270" y="5408764"/>
            <a:ext cx="158011" cy="6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91515" y="5270500"/>
            <a:ext cx="8562975" cy="547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91515" y="5980430"/>
            <a:ext cx="8773160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  <p:bldP spid="14" grpId="0" bldLvl="0" animBg="1"/>
      <p:bldP spid="18" grpId="0" animBg="1"/>
      <p:bldP spid="19" grpId="0" bldLvl="0" animBg="1"/>
      <p:bldP spid="27" grpId="0" animBg="1"/>
      <p:bldP spid="29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66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90880" y="996315"/>
            <a:ext cx="8895080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90880" y="1694180"/>
            <a:ext cx="9464040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0880" y="2369820"/>
            <a:ext cx="8872220" cy="567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690880" y="3122295"/>
            <a:ext cx="8709660" cy="540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690880" y="3765550"/>
            <a:ext cx="8872220" cy="6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690880" y="4575810"/>
            <a:ext cx="8862695" cy="550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0" name="Rectangle 49"/>
          <p:cNvSpPr/>
          <p:nvPr/>
        </p:nvSpPr>
        <p:spPr bwMode="white">
          <a:xfrm>
            <a:off x="641985" y="5300980"/>
            <a:ext cx="8808085" cy="556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white">
          <a:xfrm>
            <a:off x="767715" y="5933440"/>
            <a:ext cx="5848985" cy="637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6" grpId="0" bldLvl="0" animBg="1"/>
      <p:bldP spid="33" grpId="0" bldLvl="0" animBg="1"/>
      <p:bldP spid="41" grpId="0" bldLvl="0" animBg="1"/>
      <p:bldP spid="47" grpId="0" bldLvl="0" animBg="1"/>
      <p:bldP spid="50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09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8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26565" y="4213225"/>
            <a:ext cx="6854190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7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84245" y="1629410"/>
            <a:ext cx="3394710" cy="536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24355" y="3084830"/>
            <a:ext cx="2118995" cy="501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24330" y="3846195"/>
            <a:ext cx="2611120" cy="47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558540" y="4582160"/>
            <a:ext cx="3511550" cy="43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4425315" y="5250815"/>
            <a:ext cx="3856355" cy="508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3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18876" y="1024132"/>
            <a:ext cx="142809" cy="763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04892" y="1024132"/>
            <a:ext cx="1980297" cy="420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94644" y="1024132"/>
            <a:ext cx="856859" cy="420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80000" y="1024132"/>
            <a:ext cx="1666115" cy="420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56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