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5" r:id="rId20"/>
    <p:sldId id="346" r:id="rId21"/>
    <p:sldId id="347" r:id="rId22"/>
    <p:sldId id="34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909570"/>
            <a:ext cx="6139815" cy="1038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0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09195"/>
            <a:ext cx="11520000" cy="167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2564970"/>
            <a:ext cx="11520000" cy="420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1890655"/>
            <a:ext cx="456991" cy="409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4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1824061"/>
            <a:ext cx="380826" cy="428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5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6606" y="1834701"/>
            <a:ext cx="295243" cy="343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5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1138341"/>
            <a:ext cx="399867" cy="409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868885"/>
            <a:ext cx="11520000" cy="191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2780870"/>
            <a:ext cx="11520000" cy="361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5467461" y="3830443"/>
            <a:ext cx="2085024" cy="419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9385" y="1038586"/>
            <a:ext cx="822402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59552" y="1038586"/>
            <a:ext cx="1116735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72405" y="3567789"/>
            <a:ext cx="519411" cy="33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372" y="4399308"/>
            <a:ext cx="1488980" cy="337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4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1995610"/>
            <a:ext cx="142809" cy="76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10082" y="1995610"/>
            <a:ext cx="2551537" cy="428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55239" y="3815277"/>
            <a:ext cx="466512" cy="419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621030"/>
            <a:ext cx="9721215" cy="626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03160" y="2255520"/>
            <a:ext cx="1680845" cy="520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91005" y="3667760"/>
            <a:ext cx="1423670" cy="704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15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59145" y="996950"/>
            <a:ext cx="1426845" cy="312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84340" y="3302000"/>
            <a:ext cx="762000" cy="342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00704" y="5607226"/>
            <a:ext cx="90692" cy="54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15715" y="5551170"/>
            <a:ext cx="1656715" cy="328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5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28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842" y="1214273"/>
            <a:ext cx="447471" cy="40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6925" y="3033250"/>
            <a:ext cx="399867" cy="40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8842" y="4833181"/>
            <a:ext cx="447471" cy="40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6925" y="1129201"/>
            <a:ext cx="390347" cy="420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29995" y="2907030"/>
            <a:ext cx="584200" cy="718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645105"/>
            <a:ext cx="11520000" cy="272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395730" y="4661535"/>
            <a:ext cx="500380" cy="566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5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2584" y="1120689"/>
            <a:ext cx="352896" cy="316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56696" y="2540459"/>
            <a:ext cx="279376" cy="3236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68070" y="3851910"/>
            <a:ext cx="590550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41992" y="5387356"/>
            <a:ext cx="301432" cy="338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4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