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47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980690"/>
            <a:ext cx="5242560" cy="896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26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59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00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43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85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07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06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93875" y="1878965"/>
            <a:ext cx="9572625" cy="738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70635" y="2818765"/>
            <a:ext cx="4824095" cy="757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839595" y="5925185"/>
            <a:ext cx="9766935" cy="49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280" y="960960"/>
            <a:ext cx="11520000" cy="3792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861185" y="3028950"/>
            <a:ext cx="10167620" cy="549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127760" y="3933190"/>
            <a:ext cx="9626600" cy="560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30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53020" y="3044780"/>
            <a:ext cx="449462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61667" y="3091609"/>
            <a:ext cx="1788486" cy="468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53020" y="5929463"/>
            <a:ext cx="2350314" cy="515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62519" y="5929463"/>
            <a:ext cx="824014" cy="421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68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94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0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34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81520" y="1119115"/>
            <a:ext cx="1780363" cy="523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55966" y="1223909"/>
            <a:ext cx="675966" cy="314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65487" y="2090843"/>
            <a:ext cx="142809" cy="76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62479" y="2138477"/>
            <a:ext cx="552198" cy="3715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95570" y="2090843"/>
            <a:ext cx="695008" cy="419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175008" y="2090843"/>
            <a:ext cx="3636892" cy="523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376595" y="3062571"/>
            <a:ext cx="142809" cy="76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441586" y="3062571"/>
            <a:ext cx="142809" cy="76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862479" y="3053044"/>
            <a:ext cx="2065983" cy="428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146446" y="3176892"/>
            <a:ext cx="1361454" cy="314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862479" y="4034299"/>
            <a:ext cx="1056793" cy="438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7155966" y="4034299"/>
            <a:ext cx="571239" cy="438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862479" y="5006027"/>
            <a:ext cx="799735" cy="438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432066" y="5015554"/>
            <a:ext cx="1656595" cy="428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0570"/>
          <a:stretch>
            <a:fillRect/>
          </a:stretch>
        </p:blipFill>
        <p:spPr>
          <a:xfrm>
            <a:off x="695960" y="1268730"/>
            <a:ext cx="11090275" cy="349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043"/>
          <a:stretch>
            <a:fillRect/>
          </a:stretch>
        </p:blipFill>
        <p:spPr>
          <a:xfrm>
            <a:off x="623570" y="1412875"/>
            <a:ext cx="10558780" cy="488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35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0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69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5966" y="1186097"/>
            <a:ext cx="361785" cy="410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2914855"/>
            <a:ext cx="11520000" cy="394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395966" y="3038684"/>
            <a:ext cx="409388" cy="419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1395966" y="5039000"/>
            <a:ext cx="390347" cy="438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14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6311" y="1100506"/>
            <a:ext cx="391427" cy="3918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29899" y="3023544"/>
            <a:ext cx="436942" cy="401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66311" y="4946582"/>
            <a:ext cx="373221" cy="419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67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88851" y="1067970"/>
            <a:ext cx="335893" cy="307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8215" y="2406015"/>
            <a:ext cx="565785" cy="494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16842" y="4028456"/>
            <a:ext cx="300904" cy="307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09845" y="5505200"/>
            <a:ext cx="293907" cy="314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