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7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330" y="3009900"/>
            <a:ext cx="919734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168336"/>
            <a:ext cx="361785" cy="419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32960" y="4114165"/>
            <a:ext cx="885190" cy="523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03636" y="4228590"/>
            <a:ext cx="675966" cy="410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55761" y="1964527"/>
            <a:ext cx="1269964" cy="371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95689" y="2014040"/>
            <a:ext cx="478298" cy="321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85184" y="1972779"/>
            <a:ext cx="964842" cy="445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23554" y="5199369"/>
            <a:ext cx="123697" cy="66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991735" y="5086985"/>
            <a:ext cx="1833245" cy="558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62528" y="5199369"/>
            <a:ext cx="1245224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7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03851" y="2499582"/>
            <a:ext cx="112541" cy="60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40704" y="2537131"/>
            <a:ext cx="682750" cy="367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11354" y="2537131"/>
            <a:ext cx="772783" cy="2928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62290" y="5435906"/>
            <a:ext cx="975357" cy="405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12827" y="6179374"/>
            <a:ext cx="1365501" cy="322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998703" y="6171864"/>
            <a:ext cx="900330" cy="330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056"/>
          <a:stretch>
            <a:fillRect/>
          </a:stretch>
        </p:blipFill>
        <p:spPr>
          <a:xfrm>
            <a:off x="767715" y="1124585"/>
            <a:ext cx="10342880" cy="426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079"/>
          <a:stretch>
            <a:fillRect/>
          </a:stretch>
        </p:blipFill>
        <p:spPr>
          <a:xfrm>
            <a:off x="839470" y="980440"/>
            <a:ext cx="10755630" cy="34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60" y="4381500"/>
            <a:ext cx="10613390" cy="17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4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072274"/>
            <a:ext cx="361785" cy="419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3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078502" y="3500179"/>
            <a:ext cx="1659436" cy="464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66902" y="5187713"/>
            <a:ext cx="120373" cy="68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94450" y="4819650"/>
            <a:ext cx="3930015" cy="738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48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8885" y="1702191"/>
            <a:ext cx="249613" cy="289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15748" y="5614520"/>
            <a:ext cx="275888" cy="289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3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7460" y="1226808"/>
            <a:ext cx="391666" cy="359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66946"/>
            <a:ext cx="390347" cy="429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46912" y="1106328"/>
            <a:ext cx="128805" cy="68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37234" y="1106328"/>
            <a:ext cx="1657295" cy="46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09059" y="2834328"/>
            <a:ext cx="506634" cy="33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78847" y="2791343"/>
            <a:ext cx="1253705" cy="378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06015" y="5310268"/>
            <a:ext cx="1537076" cy="46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3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43865" y="3656571"/>
            <a:ext cx="123392" cy="65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19966" y="3656571"/>
            <a:ext cx="1456025" cy="436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6410" y="5872480"/>
            <a:ext cx="2903855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6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65495" y="1117674"/>
            <a:ext cx="2115201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34549" y="4391162"/>
            <a:ext cx="2198806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85364" y="5312093"/>
            <a:ext cx="1981433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3902264"/>
            <a:ext cx="390347" cy="428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42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2583" y="2596958"/>
            <a:ext cx="282672" cy="317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62583" y="5425221"/>
            <a:ext cx="282672" cy="310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62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0496" y="4038401"/>
            <a:ext cx="394409" cy="413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89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3928" y="3001960"/>
            <a:ext cx="257172" cy="288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62566" y="4940784"/>
            <a:ext cx="307351" cy="2698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