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1" r:id="rId9"/>
    <p:sldId id="347" r:id="rId10"/>
    <p:sldId id="332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04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9870" y="3028950"/>
            <a:ext cx="665226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441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745007" y="4101882"/>
            <a:ext cx="355581" cy="3727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45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69024" y="3408108"/>
            <a:ext cx="361785" cy="4100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094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49983" y="2252139"/>
            <a:ext cx="390347" cy="4380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69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7526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412868" y="1319698"/>
            <a:ext cx="108504" cy="651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414627" y="1406532"/>
            <a:ext cx="1605866" cy="3111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208568" y="3736582"/>
            <a:ext cx="1403324" cy="3111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559101" y="5343015"/>
            <a:ext cx="875269" cy="3907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4720198" y="6153467"/>
            <a:ext cx="1265885" cy="3907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9273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46334" y="3691384"/>
            <a:ext cx="427923" cy="288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114439" y="3654461"/>
            <a:ext cx="907492" cy="3987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625793" y="3654461"/>
            <a:ext cx="1320659" cy="3249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612736" y="6113538"/>
            <a:ext cx="870602" cy="3249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173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055877" y="2004248"/>
            <a:ext cx="2735009" cy="4103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480661" y="2877202"/>
            <a:ext cx="439688" cy="2909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121562" y="2877202"/>
            <a:ext cx="804853" cy="3655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927801" y="4488808"/>
            <a:ext cx="1363778" cy="3282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97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086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604099" y="1014297"/>
            <a:ext cx="333223" cy="4190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336859" y="4252712"/>
            <a:ext cx="456991" cy="4190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5462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765391" y="3277638"/>
            <a:ext cx="205807" cy="2745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979582" y="6142036"/>
            <a:ext cx="255699" cy="2808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5295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672956" y="4311874"/>
            <a:ext cx="1441247" cy="3467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500742" y="5154993"/>
            <a:ext cx="1567258" cy="3545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044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517371" y="4084046"/>
            <a:ext cx="320471" cy="3716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8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4582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986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795896" y="2064162"/>
            <a:ext cx="2481503" cy="3735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405356" y="3002443"/>
            <a:ext cx="2377384" cy="3822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934628" y="4870316"/>
            <a:ext cx="121472" cy="695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663462" y="4870316"/>
            <a:ext cx="130148" cy="695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891245" y="4965882"/>
            <a:ext cx="1431636" cy="3735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765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891041" y="2015450"/>
            <a:ext cx="1856528" cy="5148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195041" y="3045096"/>
            <a:ext cx="142809" cy="762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204892" y="3092765"/>
            <a:ext cx="1456661" cy="3718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514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517544" y="5101100"/>
            <a:ext cx="941903" cy="4315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661912" y="5057064"/>
            <a:ext cx="1047537" cy="3875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0524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261100" y="1007745"/>
            <a:ext cx="1793240" cy="4851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286510" y="2350770"/>
            <a:ext cx="2790190" cy="5702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7016750" y="3916680"/>
            <a:ext cx="1606550" cy="4438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145916" y="4715583"/>
            <a:ext cx="991586" cy="2929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4200534" y="5434751"/>
            <a:ext cx="472500" cy="2929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4799479" y="5434751"/>
            <a:ext cx="785283" cy="2929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5026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877251" y="5052760"/>
            <a:ext cx="416633" cy="3822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354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59504" y="3434630"/>
            <a:ext cx="399867" cy="4097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11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49983" y="3369620"/>
            <a:ext cx="399867" cy="4195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2022-11-18T14:17:13Z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