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48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3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7970" y="3074670"/>
            <a:ext cx="657606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44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2931" y="4102105"/>
            <a:ext cx="359429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56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6718" y="2833314"/>
            <a:ext cx="1220998" cy="351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54507" y="3688127"/>
            <a:ext cx="1141194" cy="39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71582" y="5285908"/>
            <a:ext cx="119705" cy="63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79562" y="5381775"/>
            <a:ext cx="391038" cy="255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28738" y="5285908"/>
            <a:ext cx="1236959" cy="359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179206" y="5277919"/>
            <a:ext cx="478822" cy="367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65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02107" y="2148932"/>
            <a:ext cx="1368635" cy="419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16277" y="2260776"/>
            <a:ext cx="661041" cy="400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12784" y="3108932"/>
            <a:ext cx="139656" cy="83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22095" y="3220776"/>
            <a:ext cx="456211" cy="298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53838" y="3220776"/>
            <a:ext cx="307244" cy="307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445924" y="3220776"/>
            <a:ext cx="1331393" cy="307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047611" y="5019611"/>
            <a:ext cx="2038987" cy="512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276300" y="5019611"/>
            <a:ext cx="1554844" cy="410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837253" y="5979611"/>
            <a:ext cx="2197265" cy="512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7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66876" y="2139796"/>
            <a:ext cx="2361123" cy="438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36765" y="2149475"/>
            <a:ext cx="1074420" cy="504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52930" y="3122295"/>
            <a:ext cx="1275080" cy="503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73525" y="2883535"/>
            <a:ext cx="1771015" cy="765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95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83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7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57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16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8765" y="2766695"/>
            <a:ext cx="5754370" cy="540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41780" y="4152265"/>
            <a:ext cx="3614420" cy="448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555115" y="6052185"/>
            <a:ext cx="392938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63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06575" y="1912620"/>
            <a:ext cx="9846945" cy="651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76350" y="2851150"/>
            <a:ext cx="6816090" cy="666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815307" y="4916723"/>
            <a:ext cx="9471717" cy="503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303565" y="5896193"/>
            <a:ext cx="1301800" cy="521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10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304915" y="3579466"/>
            <a:ext cx="127815" cy="68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04915" y="3579466"/>
            <a:ext cx="894710" cy="460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377389" y="5252000"/>
            <a:ext cx="127815" cy="68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567889" y="5294666"/>
            <a:ext cx="1653084" cy="418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82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76487" y="3611040"/>
            <a:ext cx="1066308" cy="34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620600"/>
            <a:ext cx="10759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33148" y="949997"/>
            <a:ext cx="1565067" cy="480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73608" y="2864062"/>
            <a:ext cx="915919" cy="400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37833" y="4795932"/>
            <a:ext cx="133386" cy="71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42040" y="4795932"/>
            <a:ext cx="2596588" cy="489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8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18611" y="1262205"/>
            <a:ext cx="142809" cy="85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33123" y="1262205"/>
            <a:ext cx="1866049" cy="524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28264" y="4360016"/>
            <a:ext cx="142809" cy="85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90314" y="4360016"/>
            <a:ext cx="1218644" cy="428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6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40086" y="1747407"/>
            <a:ext cx="88803" cy="5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38154" y="1747407"/>
            <a:ext cx="1480057" cy="26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17568" y="2458518"/>
            <a:ext cx="668985" cy="195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782315" y="5599259"/>
            <a:ext cx="88803" cy="474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981008" y="5593333"/>
            <a:ext cx="485458" cy="272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231734" y="5670370"/>
            <a:ext cx="1053800" cy="2548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88222" y="1147564"/>
            <a:ext cx="857638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49335" y="1956275"/>
            <a:ext cx="123697" cy="66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49335" y="1956275"/>
            <a:ext cx="1393661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52373" y="3573696"/>
            <a:ext cx="1863713" cy="445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233017" y="5281891"/>
            <a:ext cx="536023" cy="346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710878" y="5281891"/>
            <a:ext cx="1055554" cy="346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4413" y="3883467"/>
            <a:ext cx="1647074" cy="514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08760" y="5742177"/>
            <a:ext cx="1351933" cy="428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90314" y="1090592"/>
            <a:ext cx="133289" cy="76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90380" y="1195419"/>
            <a:ext cx="1190082" cy="304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32661" y="2948874"/>
            <a:ext cx="142809" cy="76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04297" y="2948874"/>
            <a:ext cx="1437619" cy="514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336405" y="4806950"/>
            <a:ext cx="2193925" cy="523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419"/>
          <a:stretch>
            <a:fillRect/>
          </a:stretch>
        </p:blipFill>
        <p:spPr>
          <a:xfrm>
            <a:off x="720090" y="899795"/>
            <a:ext cx="10487660" cy="416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96450" y="3573145"/>
            <a:ext cx="436245" cy="506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250"/>
          <a:stretch>
            <a:fillRect/>
          </a:stretch>
        </p:blipFill>
        <p:spPr>
          <a:xfrm>
            <a:off x="119380" y="1260475"/>
            <a:ext cx="11774170" cy="282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84740" y="2420620"/>
            <a:ext cx="906780" cy="688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4005150"/>
            <a:ext cx="11520000" cy="75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91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58364" y="1981502"/>
            <a:ext cx="336408" cy="352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258364" y="4472962"/>
            <a:ext cx="336408" cy="344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4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196192"/>
            <a:ext cx="361785" cy="419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