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940" y="2659380"/>
            <a:ext cx="10104120" cy="1539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69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63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09284" y="2208723"/>
            <a:ext cx="355038" cy="363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36982" y="5092762"/>
            <a:ext cx="387314" cy="355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79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90842" y="3587539"/>
            <a:ext cx="361785" cy="4193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21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62280" y="1033543"/>
            <a:ext cx="390347" cy="4197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71801" y="2950846"/>
            <a:ext cx="323702" cy="410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705" y="620600"/>
            <a:ext cx="7603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7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41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77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26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8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58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459909" y="3216597"/>
            <a:ext cx="104857" cy="559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00670" y="3216597"/>
            <a:ext cx="1328192" cy="3079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138707" y="3972466"/>
            <a:ext cx="657105" cy="3079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640830" y="5357495"/>
            <a:ext cx="986155" cy="511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8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2454979"/>
            <a:ext cx="361785" cy="419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48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04734" y="2130212"/>
            <a:ext cx="309296" cy="3584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85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81624" y="1952375"/>
            <a:ext cx="294537" cy="3086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81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2366828"/>
            <a:ext cx="399867" cy="4190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76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66266" y="1312041"/>
            <a:ext cx="2101109" cy="472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78645" y="3226318"/>
            <a:ext cx="1286393" cy="3347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18297" y="5037585"/>
            <a:ext cx="969083" cy="386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0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41719" y="2243975"/>
            <a:ext cx="542677" cy="3717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17685" y="2196316"/>
            <a:ext cx="1085355" cy="4193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62479" y="5303664"/>
            <a:ext cx="1856528" cy="4193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7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73843" y="1198992"/>
            <a:ext cx="131868" cy="70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14503" y="1242961"/>
            <a:ext cx="1397801" cy="439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172744" y="3142442"/>
            <a:ext cx="509889" cy="3429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876040" y="3107267"/>
            <a:ext cx="1010988" cy="474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735383" y="5974076"/>
            <a:ext cx="1301098" cy="474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37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79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88680" y="982980"/>
            <a:ext cx="3170555" cy="728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995805" y="3197860"/>
            <a:ext cx="3115310" cy="769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4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47636" y="2491738"/>
            <a:ext cx="142809" cy="76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47745" y="2291080"/>
            <a:ext cx="2910840" cy="709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641080" y="3570605"/>
            <a:ext cx="2922905" cy="572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07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52165" y="1272240"/>
            <a:ext cx="1932694" cy="429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18555" y="1272540"/>
            <a:ext cx="918210" cy="467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2022-11-18T12:46:03Z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