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080" y="3025140"/>
            <a:ext cx="481584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4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3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5013530"/>
            <a:ext cx="11520000" cy="1713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08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984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404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60272" y="4302881"/>
            <a:ext cx="1244689" cy="3568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005981" y="5066455"/>
            <a:ext cx="124468" cy="746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40022" y="5166051"/>
            <a:ext cx="1344265" cy="265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364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95352" y="2102491"/>
            <a:ext cx="99624" cy="597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724920" y="2182214"/>
            <a:ext cx="1069307" cy="212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129200" y="3936124"/>
            <a:ext cx="783715" cy="2856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160379" y="5988996"/>
            <a:ext cx="1208781" cy="3653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02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18082" y="3276115"/>
            <a:ext cx="142809" cy="76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08760" y="3276115"/>
            <a:ext cx="1570909" cy="5153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02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959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46739" y="1881558"/>
            <a:ext cx="1839181" cy="3424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92751" y="5267556"/>
            <a:ext cx="113998" cy="608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459162" y="5305601"/>
            <a:ext cx="448395" cy="296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089955" y="5351254"/>
            <a:ext cx="987990" cy="251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165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54926" y="2795696"/>
            <a:ext cx="109296" cy="65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211961" y="2795696"/>
            <a:ext cx="109296" cy="65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330302" y="2832151"/>
            <a:ext cx="1479146" cy="371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567238" y="4414329"/>
            <a:ext cx="109296" cy="65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574525" y="4450784"/>
            <a:ext cx="1413568" cy="291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146925" y="5125720"/>
            <a:ext cx="1883410" cy="5067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26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87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74797" y="3090920"/>
            <a:ext cx="1925450" cy="3975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79881" y="5052147"/>
            <a:ext cx="1059881" cy="3975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120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09310" y="1232619"/>
            <a:ext cx="1662365" cy="4461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41746" y="2133126"/>
            <a:ext cx="1946183" cy="365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920146" y="4826535"/>
            <a:ext cx="1516401" cy="4543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260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67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2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81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40528" y="1260000"/>
            <a:ext cx="377712" cy="387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58514" y="3186000"/>
            <a:ext cx="341740" cy="387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40528" y="5112000"/>
            <a:ext cx="368719" cy="396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29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08585" y="1357282"/>
            <a:ext cx="421673" cy="3781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43724" y="3204000"/>
            <a:ext cx="360179" cy="395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61294" y="5059511"/>
            <a:ext cx="333824" cy="386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13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038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01381" y="1103533"/>
            <a:ext cx="291540" cy="2917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14941" y="2535053"/>
            <a:ext cx="257640" cy="298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01381" y="3959787"/>
            <a:ext cx="291540" cy="298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174260" y="5398091"/>
            <a:ext cx="325440" cy="298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2022-11-17T13:54:28Z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