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5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160" y="2975610"/>
            <a:ext cx="6583680" cy="906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63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14020" y="1822419"/>
            <a:ext cx="259525" cy="300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93531" y="4699003"/>
            <a:ext cx="286843" cy="3143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0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0245" y="2143760"/>
            <a:ext cx="574675" cy="490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8047"/>
          <a:stretch>
            <a:fillRect/>
          </a:stretch>
        </p:blipFill>
        <p:spPr>
          <a:xfrm>
            <a:off x="720090" y="899795"/>
            <a:ext cx="11520170" cy="4153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78809" y="3233852"/>
            <a:ext cx="142809" cy="857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07239" y="3233852"/>
            <a:ext cx="142809" cy="857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575867" y="3233852"/>
            <a:ext cx="1456661" cy="428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432066" y="3348163"/>
            <a:ext cx="314181" cy="314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107805" y="3081655"/>
            <a:ext cx="2208530" cy="581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915" y="2780870"/>
            <a:ext cx="11520000" cy="1697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81898" y="2914382"/>
            <a:ext cx="142809" cy="858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267450" y="2914650"/>
            <a:ext cx="1119505" cy="5067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516620" y="2914650"/>
            <a:ext cx="1326515" cy="5067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8670"/>
          <a:stretch>
            <a:fillRect/>
          </a:stretch>
        </p:blipFill>
        <p:spPr>
          <a:xfrm>
            <a:off x="407670" y="1484425"/>
            <a:ext cx="11520170" cy="108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480" y="692990"/>
            <a:ext cx="1147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71429" y="2030980"/>
            <a:ext cx="2512193" cy="5124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425499" y="2068937"/>
            <a:ext cx="862677" cy="3700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530053" y="2021490"/>
            <a:ext cx="549838" cy="4175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619426" y="4830321"/>
            <a:ext cx="142199" cy="854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619115" y="4761865"/>
            <a:ext cx="712470" cy="556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392181" y="4830321"/>
            <a:ext cx="1782235" cy="4175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0501613" y="4820831"/>
            <a:ext cx="559318" cy="427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5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9157" y="2137961"/>
            <a:ext cx="818776" cy="3713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43438" y="3023580"/>
            <a:ext cx="742611" cy="4285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193057" y="4909090"/>
            <a:ext cx="1028231" cy="514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814876" y="5956596"/>
            <a:ext cx="647404" cy="3142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642842" y="5851846"/>
            <a:ext cx="1989818" cy="514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0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29130" y="1940560"/>
            <a:ext cx="2056765" cy="520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20995" y="1940560"/>
            <a:ext cx="786765" cy="508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85190" y="2911364"/>
            <a:ext cx="142809" cy="857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392991" y="2911364"/>
            <a:ext cx="142809" cy="857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851966" y="3025754"/>
            <a:ext cx="1075834" cy="4098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155966" y="3025754"/>
            <a:ext cx="656925" cy="4003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002975" y="2911364"/>
            <a:ext cx="2189752" cy="5242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9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915" y="837135"/>
            <a:ext cx="9429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21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404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109595" y="4166870"/>
            <a:ext cx="1283970" cy="509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325550" y="6045821"/>
            <a:ext cx="124468" cy="663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786185" y="6045821"/>
            <a:ext cx="1153412" cy="4481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37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0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74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770" y="837135"/>
            <a:ext cx="9048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46580" y="3907790"/>
            <a:ext cx="6050280" cy="407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205355" y="4591050"/>
            <a:ext cx="7964170" cy="464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539875" y="5241290"/>
            <a:ext cx="8401050" cy="564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1555115" y="5996305"/>
            <a:ext cx="1989455" cy="443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16" grpId="0" bldLvl="0" animBg="1"/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380" y="837135"/>
            <a:ext cx="10010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73546" y="2699203"/>
            <a:ext cx="413666" cy="364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60953" y="2690928"/>
            <a:ext cx="3880193" cy="463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81820" y="5107479"/>
            <a:ext cx="1406466" cy="446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428933" y="5107479"/>
            <a:ext cx="860426" cy="3724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873546" y="5860583"/>
            <a:ext cx="6751040" cy="4965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61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14809" y="2291810"/>
            <a:ext cx="1704198" cy="3050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327669" y="4169800"/>
            <a:ext cx="1932694" cy="4194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67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71206" y="2281264"/>
            <a:ext cx="1456661" cy="419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46049" y="4262664"/>
            <a:ext cx="142809" cy="857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146115" y="4262664"/>
            <a:ext cx="913983" cy="419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84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26413" y="2185354"/>
            <a:ext cx="142809" cy="76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498380" y="2185354"/>
            <a:ext cx="2437289" cy="514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307305" y="4165753"/>
            <a:ext cx="142809" cy="76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717024" y="4165753"/>
            <a:ext cx="1608991" cy="4189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6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04052" y="1046855"/>
            <a:ext cx="1223334" cy="358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216851" y="2743852"/>
            <a:ext cx="2104136" cy="358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036180" y="4449008"/>
            <a:ext cx="1892091" cy="358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06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41388" y="1300238"/>
            <a:ext cx="142809" cy="76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50909" y="1347885"/>
            <a:ext cx="2884760" cy="4669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745586" y="3282369"/>
            <a:ext cx="142809" cy="76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154975" y="3282369"/>
            <a:ext cx="142809" cy="76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841123" y="3282369"/>
            <a:ext cx="2113586" cy="4097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8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815" y="4005150"/>
            <a:ext cx="11520000" cy="1812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725" y="692990"/>
            <a:ext cx="10878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72431" y="3842990"/>
            <a:ext cx="377591" cy="396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625" y="764745"/>
            <a:ext cx="9448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44912" y="2624826"/>
            <a:ext cx="382629" cy="3438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2022-11-17T13:19:06Z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