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110" y="3032760"/>
            <a:ext cx="433578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09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3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200" y="1187655"/>
            <a:ext cx="11520000" cy="209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351"/>
          <a:stretch>
            <a:fillRect/>
          </a:stretch>
        </p:blipFill>
        <p:spPr>
          <a:xfrm>
            <a:off x="335915" y="3213100"/>
            <a:ext cx="11647805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902"/>
          <a:stretch>
            <a:fillRect/>
          </a:stretch>
        </p:blipFill>
        <p:spPr>
          <a:xfrm>
            <a:off x="551815" y="1052830"/>
            <a:ext cx="11207115" cy="448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1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3274" y="1168296"/>
            <a:ext cx="393932" cy="360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1890998"/>
            <a:ext cx="390347" cy="409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795" y="2071370"/>
            <a:ext cx="648970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621030"/>
            <a:ext cx="9526270" cy="3815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90305" y="277495"/>
            <a:ext cx="649605" cy="1084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4509135"/>
            <a:ext cx="9526270" cy="223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7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167836"/>
            <a:ext cx="361785" cy="409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7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13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35752" y="5079740"/>
            <a:ext cx="448819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35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43705" y="3669072"/>
            <a:ext cx="336649" cy="369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6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6626" y="1273080"/>
            <a:ext cx="309070" cy="40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01615" y="3111184"/>
            <a:ext cx="345431" cy="391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83494" y="4949289"/>
            <a:ext cx="381793" cy="40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1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75" y="972185"/>
            <a:ext cx="9624060" cy="158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2685" y="1010285"/>
            <a:ext cx="631825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4425" y="1842770"/>
            <a:ext cx="69278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2555875"/>
            <a:ext cx="9624060" cy="383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091565" y="3351530"/>
            <a:ext cx="673735" cy="810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1113790" y="4881245"/>
            <a:ext cx="612775" cy="1183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2538" y="1288421"/>
            <a:ext cx="388367" cy="43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4648" y="3183157"/>
            <a:ext cx="454673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2538" y="5068421"/>
            <a:ext cx="407311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6446" y="1185863"/>
            <a:ext cx="399867" cy="42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1250" y="2924810"/>
            <a:ext cx="765175" cy="764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978317"/>
            <a:ext cx="409388" cy="419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2022-11-18T14:08:25Z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