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4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405" y="2853055"/>
            <a:ext cx="8250555" cy="8108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3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8"/>
          <p:cNvSpPr/>
          <p:nvPr/>
        </p:nvSpPr>
        <p:spPr bwMode="white">
          <a:xfrm>
            <a:off x="1066800" y="2823845"/>
            <a:ext cx="10868025" cy="542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329055" y="3495040"/>
            <a:ext cx="10692130" cy="748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1271905" y="4394835"/>
            <a:ext cx="10662920" cy="768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1329055" y="5481955"/>
            <a:ext cx="1523365" cy="584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3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12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10082" y="2851742"/>
            <a:ext cx="1694677" cy="428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929123" y="4594030"/>
            <a:ext cx="10015735" cy="5617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29322" y="5498496"/>
            <a:ext cx="2513454" cy="5426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0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017155" y="3502732"/>
            <a:ext cx="2260000" cy="393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46879" y="5202111"/>
            <a:ext cx="2099209" cy="438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30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527" y="1046053"/>
            <a:ext cx="136745" cy="730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821643" y="1146465"/>
            <a:ext cx="2023831" cy="392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53909" y="2725673"/>
            <a:ext cx="2151460" cy="4016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43113" y="5354643"/>
            <a:ext cx="2105878" cy="392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70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87811" y="1744615"/>
            <a:ext cx="947741" cy="380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46720" y="3032307"/>
            <a:ext cx="2220619" cy="3669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445620" y="4306153"/>
            <a:ext cx="1535755" cy="304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86444" y="6223846"/>
            <a:ext cx="103767" cy="55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244850" y="6066790"/>
            <a:ext cx="1632585" cy="454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51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612140"/>
            <a:ext cx="9827260" cy="459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5013325"/>
            <a:ext cx="9558655" cy="153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15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216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83080" y="4488815"/>
            <a:ext cx="8437245" cy="573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210310" y="5161915"/>
            <a:ext cx="8787130" cy="631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210310" y="5987415"/>
            <a:ext cx="3640455" cy="521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1340690"/>
            <a:ext cx="11520000" cy="3624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38766" y="3305630"/>
            <a:ext cx="142809" cy="858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35735" y="2907030"/>
            <a:ext cx="10312400" cy="932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236980" y="3994150"/>
            <a:ext cx="6151880" cy="732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