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7440" y="2964180"/>
            <a:ext cx="743712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3930483"/>
            <a:ext cx="456991" cy="419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2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380" y="2975551"/>
            <a:ext cx="466512" cy="418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0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36126" y="2871200"/>
            <a:ext cx="792492" cy="332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92047" y="2828533"/>
            <a:ext cx="1286735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76656" y="3750133"/>
            <a:ext cx="1994013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10055" y="5294666"/>
            <a:ext cx="127821" cy="76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744648" y="5294666"/>
            <a:ext cx="127821" cy="76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36306" y="5294666"/>
            <a:ext cx="426071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634327" y="5397066"/>
            <a:ext cx="749885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696512" y="5397066"/>
            <a:ext cx="1780978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2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84235" y="2875915"/>
            <a:ext cx="1365885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87393" y="3719820"/>
            <a:ext cx="1382766" cy="33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37553" y="5370447"/>
            <a:ext cx="747209" cy="343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73054" y="5379044"/>
            <a:ext cx="798740" cy="33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75801" y="3113092"/>
            <a:ext cx="142809" cy="76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50181" y="3113092"/>
            <a:ext cx="1113917" cy="419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43107" y="3218023"/>
            <a:ext cx="2732429" cy="419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3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73548" y="2091440"/>
            <a:ext cx="2510989" cy="3697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04285" y="3652639"/>
            <a:ext cx="2117108" cy="443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88289" y="5205620"/>
            <a:ext cx="992907" cy="361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50555" y="1013626"/>
            <a:ext cx="1834039" cy="471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70163" y="1940121"/>
            <a:ext cx="1257626" cy="288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13360" y="4326282"/>
            <a:ext cx="1004354" cy="471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71010" y="5969499"/>
            <a:ext cx="794750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58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4639" y="1651601"/>
            <a:ext cx="1092093" cy="307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01476" y="2307544"/>
            <a:ext cx="1139872" cy="375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16534" y="5539430"/>
            <a:ext cx="812244" cy="300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0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867282" y="3551707"/>
            <a:ext cx="131520" cy="70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05684" y="3551707"/>
            <a:ext cx="131520" cy="70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60401" y="3657073"/>
            <a:ext cx="1481798" cy="368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21334" y="5220000"/>
            <a:ext cx="1394118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8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41586" y="1004895"/>
            <a:ext cx="390347" cy="438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0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89053" y="1975862"/>
            <a:ext cx="347480" cy="364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15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39332" y="1091362"/>
            <a:ext cx="242307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91559" y="6156079"/>
            <a:ext cx="306073" cy="280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53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83278" y="4342682"/>
            <a:ext cx="232950" cy="286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22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5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76727" y="2053527"/>
            <a:ext cx="2246876" cy="409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61487" y="3864851"/>
            <a:ext cx="142809" cy="76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23669" y="3864851"/>
            <a:ext cx="1685157" cy="5147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1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56325" y="995680"/>
            <a:ext cx="1351915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14677" y="4744449"/>
            <a:ext cx="2056462" cy="515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6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66545" y="2128461"/>
            <a:ext cx="3360793" cy="514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47239" y="3947345"/>
            <a:ext cx="1285289" cy="419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62148" y="1281328"/>
            <a:ext cx="1837487" cy="428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57487" y="4007831"/>
            <a:ext cx="133289" cy="7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33520" y="4007831"/>
            <a:ext cx="142809" cy="7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33917" y="4045964"/>
            <a:ext cx="2008859" cy="476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81520" y="5819143"/>
            <a:ext cx="1351933" cy="419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024"/>
          <a:stretch>
            <a:fillRect/>
          </a:stretch>
        </p:blipFill>
        <p:spPr>
          <a:xfrm>
            <a:off x="720090" y="899795"/>
            <a:ext cx="10457815" cy="420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60349" y="3632972"/>
            <a:ext cx="354354" cy="371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4005150"/>
            <a:ext cx="11520000" cy="107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546"/>
          <a:stretch>
            <a:fillRect/>
          </a:stretch>
        </p:blipFill>
        <p:spPr>
          <a:xfrm>
            <a:off x="191770" y="1340485"/>
            <a:ext cx="11436350" cy="172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12350" y="2420620"/>
            <a:ext cx="604520" cy="52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3861291"/>
            <a:ext cx="361785" cy="418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