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6095" y="2908935"/>
            <a:ext cx="8468995" cy="10407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557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2900067" y="5153067"/>
            <a:ext cx="1614014" cy="3365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103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805414" y="1145381"/>
            <a:ext cx="671303" cy="2712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243843" y="2514349"/>
            <a:ext cx="1084413" cy="284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373440" y="3224663"/>
            <a:ext cx="864948" cy="284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431033" y="3954349"/>
            <a:ext cx="742306" cy="284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089928" y="6111121"/>
            <a:ext cx="690668" cy="284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609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483428" y="2794736"/>
            <a:ext cx="1499065" cy="3258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110578" y="2878105"/>
            <a:ext cx="1067516" cy="2425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313750" y="2794736"/>
            <a:ext cx="696535" cy="3258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703611" y="5326105"/>
            <a:ext cx="1075087" cy="3334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808360" y="5417052"/>
            <a:ext cx="529972" cy="3183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7057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96940" y="1913097"/>
            <a:ext cx="636836" cy="2803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757710" y="1913097"/>
            <a:ext cx="961623" cy="2803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471467" y="3333982"/>
            <a:ext cx="668678" cy="2803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980769" y="3333982"/>
            <a:ext cx="1343725" cy="2803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139645" y="3327610"/>
            <a:ext cx="375733" cy="2867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3114505" y="4041238"/>
            <a:ext cx="95525" cy="509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3120873" y="4111327"/>
            <a:ext cx="280208" cy="2102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3611238" y="5462123"/>
            <a:ext cx="1095358" cy="2803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986471" y="5455752"/>
            <a:ext cx="630468" cy="2867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484203" y="6175752"/>
            <a:ext cx="1216357" cy="2739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2811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311275" y="5417185"/>
            <a:ext cx="524510" cy="4349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583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008832" y="2787656"/>
            <a:ext cx="290681" cy="3881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287457" y="5275130"/>
            <a:ext cx="378767" cy="3881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349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159635" y="3366770"/>
            <a:ext cx="439420" cy="3181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961412" y="5657468"/>
            <a:ext cx="206525" cy="2673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954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2022-11-18T13:35:48Z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