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6" r:id="rId11"/>
    <p:sldId id="333" r:id="rId12"/>
    <p:sldId id="334" r:id="rId13"/>
    <p:sldId id="33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010" y="2994660"/>
            <a:ext cx="745998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581"/>
          <a:stretch>
            <a:fillRect/>
          </a:stretch>
        </p:blipFill>
        <p:spPr>
          <a:xfrm>
            <a:off x="908685" y="1412875"/>
            <a:ext cx="10374630" cy="461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8031480" y="2420620"/>
            <a:ext cx="788670" cy="565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25" y="692990"/>
            <a:ext cx="9562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670" y="980645"/>
            <a:ext cx="1029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01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56472" y="3451086"/>
            <a:ext cx="1451258" cy="352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33051" y="5183899"/>
            <a:ext cx="1451258" cy="352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08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61617" y="1192430"/>
            <a:ext cx="1451343" cy="381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32470" y="3204000"/>
            <a:ext cx="831867" cy="283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52767" y="5064923"/>
            <a:ext cx="2123917" cy="434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9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75801" y="2233574"/>
            <a:ext cx="2027900" cy="419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27206" y="4291090"/>
            <a:ext cx="142809" cy="76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65752" y="4291090"/>
            <a:ext cx="2161190" cy="5143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23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69510" y="1137073"/>
            <a:ext cx="1088671" cy="386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04885" y="3051219"/>
            <a:ext cx="1158908" cy="377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16832" y="4991707"/>
            <a:ext cx="1202806" cy="3424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8611"/>
          <a:stretch>
            <a:fillRect/>
          </a:stretch>
        </p:blipFill>
        <p:spPr>
          <a:xfrm>
            <a:off x="479425" y="908685"/>
            <a:ext cx="11360150" cy="486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3199335"/>
            <a:ext cx="11520000" cy="191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05230" y="3199765"/>
            <a:ext cx="858520" cy="721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0551"/>
          <a:stretch>
            <a:fillRect/>
          </a:stretch>
        </p:blipFill>
        <p:spPr>
          <a:xfrm>
            <a:off x="335915" y="1124585"/>
            <a:ext cx="11753215" cy="20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67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02390" y="4425642"/>
            <a:ext cx="253611" cy="3119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529"/>
          <a:stretch>
            <a:fillRect/>
          </a:stretch>
        </p:blipFill>
        <p:spPr>
          <a:xfrm>
            <a:off x="695960" y="1268730"/>
            <a:ext cx="10293350" cy="382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05025" y="1039495"/>
            <a:ext cx="1048385" cy="871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03705" y="4077335"/>
            <a:ext cx="715645" cy="615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