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1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897505"/>
            <a:ext cx="5191125" cy="1062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46250" y="925830"/>
            <a:ext cx="9016365" cy="782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86435" y="2050415"/>
            <a:ext cx="10374630" cy="610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86435" y="2878455"/>
            <a:ext cx="10180955" cy="721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86352" y="4100000"/>
            <a:ext cx="9934283" cy="46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686435" y="4848860"/>
            <a:ext cx="10171430" cy="659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686435" y="5794375"/>
            <a:ext cx="10076180" cy="687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6" grpId="0" animBg="1"/>
      <p:bldP spid="27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25" y="1250520"/>
            <a:ext cx="11520000" cy="4614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5915" y="1473835"/>
            <a:ext cx="11322685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35842" y="2690233"/>
            <a:ext cx="1932694" cy="42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335915" y="4580890"/>
            <a:ext cx="8655050" cy="767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18"/>
          <p:cNvSpPr/>
          <p:nvPr/>
        </p:nvSpPr>
        <p:spPr bwMode="white">
          <a:xfrm>
            <a:off x="565785" y="3419475"/>
            <a:ext cx="11134090" cy="862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36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10450" y="1856105"/>
            <a:ext cx="390969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4506" y="3012295"/>
            <a:ext cx="2732962" cy="39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87184" y="4112819"/>
            <a:ext cx="745353" cy="284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83383" y="4006317"/>
            <a:ext cx="1029297" cy="39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4659" y="5009214"/>
            <a:ext cx="133098" cy="798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106066" y="5009214"/>
            <a:ext cx="2413525" cy="390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688184" y="5009214"/>
            <a:ext cx="993804" cy="47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0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65487" y="1271854"/>
            <a:ext cx="142809" cy="858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13685" y="1271854"/>
            <a:ext cx="4950743" cy="52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85322" y="2339744"/>
            <a:ext cx="3751140" cy="52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27471" y="4485059"/>
            <a:ext cx="1723239" cy="409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88727" y="4589941"/>
            <a:ext cx="1285289" cy="305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53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85770" y="4119880"/>
            <a:ext cx="6081395" cy="821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9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5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1416050" y="1846580"/>
            <a:ext cx="7915910" cy="531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0880" y="2505075"/>
            <a:ext cx="8905875" cy="699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0880" y="3361690"/>
            <a:ext cx="9311640" cy="6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690880" y="4233545"/>
            <a:ext cx="8905240" cy="629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690880" y="5116195"/>
            <a:ext cx="9098280" cy="582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white">
          <a:xfrm>
            <a:off x="690880" y="5951855"/>
            <a:ext cx="365252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1" grpId="0" bldLvl="0" animBg="1"/>
      <p:bldP spid="31" grpId="0" bldLvl="0" animBg="1"/>
      <p:bldP spid="42" grpId="0" bldLvl="0" animBg="1"/>
      <p:bldP spid="51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