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73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9590" y="3013710"/>
            <a:ext cx="351282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38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13230" y="902970"/>
            <a:ext cx="8212455" cy="647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0245" y="1649730"/>
            <a:ext cx="8901430" cy="617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90245" y="2367280"/>
            <a:ext cx="8919210" cy="617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90245" y="3076575"/>
            <a:ext cx="8918575" cy="623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690245" y="3745230"/>
            <a:ext cx="8900795" cy="611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3" name="Rectangle 42"/>
          <p:cNvSpPr/>
          <p:nvPr/>
        </p:nvSpPr>
        <p:spPr bwMode="white">
          <a:xfrm>
            <a:off x="690245" y="4509770"/>
            <a:ext cx="9149715" cy="610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3" name="Rectangle 52"/>
          <p:cNvSpPr/>
          <p:nvPr/>
        </p:nvSpPr>
        <p:spPr bwMode="white">
          <a:xfrm>
            <a:off x="690245" y="5269865"/>
            <a:ext cx="9477375" cy="568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8" name="Rectangle 57"/>
          <p:cNvSpPr/>
          <p:nvPr/>
        </p:nvSpPr>
        <p:spPr bwMode="white">
          <a:xfrm>
            <a:off x="690121" y="6144513"/>
            <a:ext cx="2128847" cy="336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4" grpId="0" bldLvl="0" animBg="1"/>
      <p:bldP spid="23" grpId="0" bldLvl="0" animBg="1"/>
      <p:bldP spid="27" grpId="0" bldLvl="0" animBg="1"/>
      <p:bldP spid="36" grpId="0" bldLvl="0" animBg="1"/>
      <p:bldP spid="43" grpId="0" bldLvl="0" animBg="1"/>
      <p:bldP spid="53" grpId="0" bldLvl="0" animBg="1"/>
      <p:bldP spid="5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Rectangle 10"/>
          <p:cNvSpPr/>
          <p:nvPr/>
        </p:nvSpPr>
        <p:spPr bwMode="white">
          <a:xfrm>
            <a:off x="1573530" y="1148080"/>
            <a:ext cx="10342880" cy="551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90" y="1777365"/>
            <a:ext cx="11234420" cy="807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81990" y="2698115"/>
            <a:ext cx="11230610" cy="793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81990" y="3736975"/>
            <a:ext cx="11219180" cy="690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0" name="Rectangle 39"/>
          <p:cNvSpPr/>
          <p:nvPr/>
        </p:nvSpPr>
        <p:spPr bwMode="white">
          <a:xfrm>
            <a:off x="681990" y="4598670"/>
            <a:ext cx="8552815" cy="709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9" name="Rectangle 39"/>
          <p:cNvSpPr/>
          <p:nvPr/>
        </p:nvSpPr>
        <p:spPr bwMode="white">
          <a:xfrm>
            <a:off x="767715" y="5580380"/>
            <a:ext cx="8552815" cy="673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22" grpId="0" bldLvl="0" animBg="1"/>
      <p:bldP spid="31" grpId="0" bldLvl="0" animBg="1"/>
      <p:bldP spid="40" grpId="0" bldLvl="0" animBg="1"/>
      <p:bldP spid="4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7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5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7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98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32371" y="1856235"/>
            <a:ext cx="1067798" cy="240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765603" y="1765882"/>
            <a:ext cx="759490" cy="331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728125" y="1856235"/>
            <a:ext cx="1060278" cy="240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14845" y="3196470"/>
            <a:ext cx="1789690" cy="331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020909" y="3911764"/>
            <a:ext cx="1940084" cy="331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976640" y="3949411"/>
            <a:ext cx="436143" cy="293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9921" y="4627058"/>
            <a:ext cx="2000242" cy="331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637768" y="6057647"/>
            <a:ext cx="112795" cy="60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359275" y="5993130"/>
            <a:ext cx="2327275" cy="471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5389739" y="6148000"/>
            <a:ext cx="1082838" cy="316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6005" y="620600"/>
            <a:ext cx="9171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292725" y="1327150"/>
            <a:ext cx="5252720" cy="532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355665" y="2176331"/>
            <a:ext cx="1190006" cy="4098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745615" y="2692400"/>
            <a:ext cx="3960495" cy="622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9056370" y="4346575"/>
            <a:ext cx="1021715" cy="394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2677795" y="4147820"/>
            <a:ext cx="2148205" cy="561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4928870" y="5060315"/>
            <a:ext cx="3547745" cy="417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3895725" y="5781040"/>
            <a:ext cx="3602355" cy="373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3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6095" y="6292850"/>
            <a:ext cx="8341995" cy="56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20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48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30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11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871980" y="3752215"/>
            <a:ext cx="9984105" cy="663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1990" y="4717415"/>
            <a:ext cx="11318240" cy="608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1990" y="5557520"/>
            <a:ext cx="7769225" cy="678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