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060" y="2998470"/>
            <a:ext cx="665988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8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1483" y="1136503"/>
            <a:ext cx="312687" cy="350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76736" y="2578410"/>
            <a:ext cx="289808" cy="335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61483" y="4012688"/>
            <a:ext cx="327940" cy="328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76736" y="5446966"/>
            <a:ext cx="289808" cy="335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7884" y="1176472"/>
            <a:ext cx="456991" cy="409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15008" y="2959246"/>
            <a:ext cx="361785" cy="419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5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079389" y="3200804"/>
            <a:ext cx="1172993" cy="423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60873" y="4662773"/>
            <a:ext cx="119693" cy="63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68853" y="4662773"/>
            <a:ext cx="2250232" cy="43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0429" y="1147773"/>
            <a:ext cx="1580429" cy="409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94578" y="3816103"/>
            <a:ext cx="552198" cy="371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27669" y="3768454"/>
            <a:ext cx="675966" cy="419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76495" y="4535170"/>
            <a:ext cx="1008380" cy="56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13475" y="4535170"/>
            <a:ext cx="1666240" cy="62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65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29397" y="6077825"/>
            <a:ext cx="1665939" cy="344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00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38367" y="1091090"/>
            <a:ext cx="1054608" cy="40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20268" y="1136587"/>
            <a:ext cx="481846" cy="3548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92922" y="2765402"/>
            <a:ext cx="2309228" cy="391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65797" y="2756303"/>
            <a:ext cx="527304" cy="40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393244" y="3584360"/>
            <a:ext cx="790956" cy="409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338755" y="3584360"/>
            <a:ext cx="536395" cy="409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29450" y="5172710"/>
            <a:ext cx="1300480" cy="594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393184" y="5267772"/>
            <a:ext cx="1763741" cy="500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085" y="548640"/>
            <a:ext cx="8031480" cy="499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085" y="5589270"/>
            <a:ext cx="7930515" cy="115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4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3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6235" y="986913"/>
            <a:ext cx="299958" cy="34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1560" y="2379980"/>
            <a:ext cx="707390" cy="57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0448" y="3941975"/>
            <a:ext cx="323639" cy="363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93470" y="5435600"/>
            <a:ext cx="526415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