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910" y="2967990"/>
            <a:ext cx="829818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6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62430" y="3893185"/>
            <a:ext cx="1628140" cy="607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75867" y="4064234"/>
            <a:ext cx="894942" cy="3812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692785"/>
            <a:ext cx="9841865" cy="319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5" y="3789045"/>
            <a:ext cx="9500235" cy="288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44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05794" y="1299207"/>
            <a:ext cx="122034" cy="65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50199" y="1388826"/>
            <a:ext cx="1358649" cy="350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55942" y="2904186"/>
            <a:ext cx="1033224" cy="358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01365" y="4501018"/>
            <a:ext cx="122034" cy="65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40007" y="4598783"/>
            <a:ext cx="1407463" cy="260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04410" y="5348316"/>
            <a:ext cx="1228479" cy="317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29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22380" y="1841749"/>
            <a:ext cx="109456" cy="65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95650" y="1841749"/>
            <a:ext cx="1517793" cy="321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61545" y="6163574"/>
            <a:ext cx="109456" cy="58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38450" y="6038850"/>
            <a:ext cx="1081405" cy="51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33195" y="994410"/>
            <a:ext cx="1739900" cy="534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98823" y="1864987"/>
            <a:ext cx="837475" cy="396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24965" y="3338830"/>
            <a:ext cx="1121410" cy="393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11655" y="4849495"/>
            <a:ext cx="1016635" cy="338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72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91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8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15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0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66583" y="2539268"/>
            <a:ext cx="1299674" cy="338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19225" y="3662680"/>
            <a:ext cx="1291590" cy="705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35202" y="3975509"/>
            <a:ext cx="2020880" cy="345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66583" y="6133629"/>
            <a:ext cx="1044246" cy="338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546369" y="3502992"/>
            <a:ext cx="131868" cy="70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31275" y="3327400"/>
            <a:ext cx="1362710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462854" y="5217801"/>
            <a:ext cx="131868" cy="70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163953" y="5217801"/>
            <a:ext cx="738461" cy="386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2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8580" y="1901190"/>
            <a:ext cx="8324215" cy="675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81123" y="2053792"/>
            <a:ext cx="1123438" cy="429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75933" y="2053792"/>
            <a:ext cx="1380495" cy="429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910080" y="3718560"/>
            <a:ext cx="7616190" cy="680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68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12055" y="1134802"/>
            <a:ext cx="1517150" cy="403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08597" y="2572968"/>
            <a:ext cx="593667" cy="322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81009" y="4003796"/>
            <a:ext cx="1275286" cy="322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83618" y="5449299"/>
            <a:ext cx="864849" cy="315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07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40109" y="1120971"/>
            <a:ext cx="110424" cy="58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72026" y="1201994"/>
            <a:ext cx="1155780" cy="243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7540" y="2564654"/>
            <a:ext cx="110424" cy="662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62096" y="2653043"/>
            <a:ext cx="971739" cy="235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215603" y="4008337"/>
            <a:ext cx="1222035" cy="324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627856" y="5452020"/>
            <a:ext cx="1538587" cy="397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66572" y="3295102"/>
            <a:ext cx="352579" cy="315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95954" y="5440408"/>
            <a:ext cx="293816" cy="33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6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3058741"/>
            <a:ext cx="380826" cy="420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4005150"/>
            <a:ext cx="11520000" cy="1938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4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25525" y="2378918"/>
            <a:ext cx="272330" cy="291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25525" y="4960540"/>
            <a:ext cx="272330" cy="298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48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09745" y="3561715"/>
            <a:ext cx="741045" cy="502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67955" y="3629025"/>
            <a:ext cx="1050925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85595" y="5802630"/>
            <a:ext cx="1323975" cy="695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92245" y="6034405"/>
            <a:ext cx="864235" cy="464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36323" y="2534300"/>
            <a:ext cx="108932" cy="65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21950" y="2570617"/>
            <a:ext cx="653593" cy="363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299506" y="2534300"/>
            <a:ext cx="1532313" cy="326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302510" y="6085840"/>
            <a:ext cx="952500" cy="451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97020" y="6119495"/>
            <a:ext cx="695960" cy="389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