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943860"/>
            <a:ext cx="5121910" cy="969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9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57274" y="2787594"/>
            <a:ext cx="1425432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72932" y="2884810"/>
            <a:ext cx="680320" cy="267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72802" y="3605822"/>
            <a:ext cx="129584" cy="72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91886" y="3605822"/>
            <a:ext cx="1060975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37940" y="3703320"/>
            <a:ext cx="1158240" cy="36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089670" y="3605822"/>
            <a:ext cx="1587413" cy="445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190675" y="5242278"/>
            <a:ext cx="315862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608475" y="5250379"/>
            <a:ext cx="1174362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616108" y="5347594"/>
            <a:ext cx="834202" cy="34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08084" y="6068607"/>
            <a:ext cx="1222956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4024412" y="6165822"/>
            <a:ext cx="704617" cy="267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0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34064" y="2882816"/>
            <a:ext cx="540565" cy="270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86808" y="2784495"/>
            <a:ext cx="384948" cy="360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75745" y="2784495"/>
            <a:ext cx="909133" cy="36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534407" y="5373627"/>
            <a:ext cx="515994" cy="270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94012" y="5373627"/>
            <a:ext cx="1105703" cy="270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27418" y="6192972"/>
            <a:ext cx="515994" cy="270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365497" y="6102844"/>
            <a:ext cx="548756" cy="360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036337" y="6102844"/>
            <a:ext cx="1400557" cy="360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534407" y="6102844"/>
            <a:ext cx="1474270" cy="360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3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88195" y="3148330"/>
            <a:ext cx="1675765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57355" y="4224498"/>
            <a:ext cx="2580099" cy="409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6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5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33562" y="4281265"/>
            <a:ext cx="336843" cy="391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55" y="1116535"/>
            <a:ext cx="11520000" cy="93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2133170"/>
            <a:ext cx="11520000" cy="283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19452" y="2343240"/>
            <a:ext cx="361785" cy="410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0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6712" y="1954763"/>
            <a:ext cx="345729" cy="379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11407" y="5292103"/>
            <a:ext cx="312802" cy="362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3166553"/>
            <a:ext cx="361785" cy="419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