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04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5110" y="3006090"/>
            <a:ext cx="6621780" cy="8458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515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49983" y="2033748"/>
            <a:ext cx="390347" cy="4382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887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527792" y="2799759"/>
            <a:ext cx="1022864" cy="3903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521512" y="2791084"/>
            <a:ext cx="1152890" cy="3990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989603" y="5341445"/>
            <a:ext cx="1317588" cy="3730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760201" y="6096144"/>
            <a:ext cx="918844" cy="3469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831936" y="6156867"/>
            <a:ext cx="1300252" cy="3730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77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64520" y="1906270"/>
            <a:ext cx="798830" cy="6223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891030" y="2932430"/>
            <a:ext cx="837565" cy="4876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679272" y="4691454"/>
            <a:ext cx="142809" cy="762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051900" y="4691454"/>
            <a:ext cx="2027900" cy="5239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8688793" y="4739086"/>
            <a:ext cx="999669" cy="3715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953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02512" y="2081366"/>
            <a:ext cx="1113917" cy="4287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881520" y="3100771"/>
            <a:ext cx="1180561" cy="3143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514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9170720" y="4396513"/>
            <a:ext cx="299296" cy="3787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36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519074" y="1233232"/>
            <a:ext cx="390347" cy="4284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481322" y="4965440"/>
            <a:ext cx="399867" cy="4094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544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226562" y="2797609"/>
            <a:ext cx="310508" cy="3610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818027" y="5266180"/>
            <a:ext cx="402821" cy="3610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55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9839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2889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977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5639509" y="3173103"/>
            <a:ext cx="485332" cy="3163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543674" y="4688505"/>
            <a:ext cx="2411956" cy="3604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2755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4599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3510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68912" y="5458273"/>
            <a:ext cx="289872" cy="3176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267486" y="5465179"/>
            <a:ext cx="262265" cy="3038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952257" y="5465179"/>
            <a:ext cx="289872" cy="3038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575813" y="6128201"/>
            <a:ext cx="303675" cy="3176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4308897" y="6135107"/>
            <a:ext cx="227756" cy="3038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46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145785" y="1195460"/>
            <a:ext cx="295140" cy="4098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099504" y="3111191"/>
            <a:ext cx="1808925" cy="4193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156297" y="4073822"/>
            <a:ext cx="1351933" cy="4193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86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242644" y="1261964"/>
            <a:ext cx="2132628" cy="4191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242644" y="3290872"/>
            <a:ext cx="952066" cy="4095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995768" y="5110221"/>
            <a:ext cx="2123107" cy="4191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935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299107" y="2138755"/>
            <a:ext cx="2827636" cy="4192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545983" y="4063591"/>
            <a:ext cx="2580099" cy="5145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03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881520" y="2014968"/>
            <a:ext cx="1618512" cy="4193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747570" y="2977463"/>
            <a:ext cx="1713719" cy="5146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519074" y="4902452"/>
            <a:ext cx="1618512" cy="4193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054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946181" y="1224339"/>
            <a:ext cx="3037090" cy="5151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766942" y="3141761"/>
            <a:ext cx="2684826" cy="4197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8483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223552" y="2721308"/>
            <a:ext cx="430349" cy="3947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286312" y="5242429"/>
            <a:ext cx="340693" cy="3947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2465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978362" y="1724804"/>
            <a:ext cx="286245" cy="3135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985177" y="4928591"/>
            <a:ext cx="286245" cy="2999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2022-11-18T13:16:17Z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