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51" r:id="rId15"/>
    <p:sldId id="339" r:id="rId17"/>
    <p:sldId id="340" r:id="rId18"/>
    <p:sldId id="341" r:id="rId19"/>
    <p:sldId id="342" r:id="rId20"/>
    <p:sldId id="343" r:id="rId21"/>
    <p:sldId id="345" r:id="rId22"/>
    <p:sldId id="346" r:id="rId23"/>
    <p:sldId id="347" r:id="rId24"/>
    <p:sldId id="348" r:id="rId25"/>
    <p:sldId id="349" r:id="rId26"/>
    <p:sldId id="350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2924810"/>
            <a:ext cx="7338060" cy="1056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37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59042" y="2831394"/>
            <a:ext cx="128155" cy="683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59042" y="2831394"/>
            <a:ext cx="2204275" cy="3845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008939" y="3703086"/>
            <a:ext cx="504078" cy="3418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667964" y="5309732"/>
            <a:ext cx="1102137" cy="3845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043114" y="5352462"/>
            <a:ext cx="495534" cy="3418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794573" y="5301186"/>
            <a:ext cx="1119225" cy="4785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9195354" y="5412284"/>
            <a:ext cx="1059419" cy="2820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37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642995" y="2096770"/>
            <a:ext cx="1466215" cy="5829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594247" y="2205780"/>
            <a:ext cx="561719" cy="3717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688793" y="2158124"/>
            <a:ext cx="1666115" cy="4193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003636" y="4912655"/>
            <a:ext cx="1152000" cy="4289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9726545" y="4912655"/>
            <a:ext cx="1332892" cy="4289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862479" y="5951561"/>
            <a:ext cx="952066" cy="3145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023669" y="5837186"/>
            <a:ext cx="1932694" cy="4289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9278"/>
          <a:stretch>
            <a:fillRect/>
          </a:stretch>
        </p:blipFill>
        <p:spPr>
          <a:xfrm>
            <a:off x="335915" y="1412875"/>
            <a:ext cx="11520170" cy="290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80254" y="2652651"/>
            <a:ext cx="866380" cy="4195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16386" y="3577562"/>
            <a:ext cx="1485223" cy="4195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286899" y="3568027"/>
            <a:ext cx="571239" cy="4290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1343"/>
          <a:stretch>
            <a:fillRect/>
          </a:stretch>
        </p:blipFill>
        <p:spPr>
          <a:xfrm>
            <a:off x="191770" y="836725"/>
            <a:ext cx="11520170" cy="2788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6351547" y="2814689"/>
            <a:ext cx="142809" cy="858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913630" y="2555240"/>
            <a:ext cx="2265680" cy="7842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674735" y="2627630"/>
            <a:ext cx="1809115" cy="712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9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4111"/>
          <a:stretch>
            <a:fillRect/>
          </a:stretch>
        </p:blipFill>
        <p:spPr>
          <a:xfrm>
            <a:off x="286385" y="3502025"/>
            <a:ext cx="11520170" cy="90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167"/>
          <a:stretch>
            <a:fillRect/>
          </a:stretch>
        </p:blipFill>
        <p:spPr>
          <a:xfrm>
            <a:off x="335915" y="4325415"/>
            <a:ext cx="11520170" cy="2532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Rectangle 2"/>
          <p:cNvSpPr/>
          <p:nvPr/>
        </p:nvSpPr>
        <p:spPr bwMode="white">
          <a:xfrm>
            <a:off x="4220254" y="5362600"/>
            <a:ext cx="142809" cy="762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2" name="Rectangle 3"/>
          <p:cNvSpPr/>
          <p:nvPr/>
        </p:nvSpPr>
        <p:spPr bwMode="white">
          <a:xfrm>
            <a:off x="1478304" y="5362600"/>
            <a:ext cx="1152000" cy="4191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3" name="Rectangle 4"/>
          <p:cNvSpPr/>
          <p:nvPr/>
        </p:nvSpPr>
        <p:spPr bwMode="white">
          <a:xfrm>
            <a:off x="3934634" y="5476927"/>
            <a:ext cx="1332892" cy="3048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98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8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37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770" y="764745"/>
            <a:ext cx="92028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7175" y="2174240"/>
            <a:ext cx="6316345" cy="585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839595" y="3523615"/>
            <a:ext cx="8101965" cy="680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383030" y="4400550"/>
            <a:ext cx="2035175" cy="5372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1801495" y="5760085"/>
            <a:ext cx="2916555" cy="5899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  <p:bldP spid="16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3600" y="803910"/>
            <a:ext cx="8146415" cy="329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52715" y="1484630"/>
            <a:ext cx="457835" cy="434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515" y="4096385"/>
            <a:ext cx="8147050" cy="2527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94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72000" y="2111834"/>
            <a:ext cx="5293487" cy="5438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36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848742" y="4361325"/>
            <a:ext cx="1739158" cy="3993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716482" y="6047611"/>
            <a:ext cx="1499580" cy="3905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80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61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655103" y="1174736"/>
            <a:ext cx="2567011" cy="416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246461" y="3997894"/>
            <a:ext cx="1477689" cy="4263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159879" y="5883157"/>
            <a:ext cx="151557" cy="757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388547" y="5883157"/>
            <a:ext cx="2585956" cy="5210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20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10082" y="2006081"/>
            <a:ext cx="1209123" cy="4195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928793" y="3903584"/>
            <a:ext cx="142809" cy="762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910080" y="3734435"/>
            <a:ext cx="2132330" cy="6642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910082" y="5791551"/>
            <a:ext cx="1770842" cy="514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948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18919" y="3095643"/>
            <a:ext cx="1329986" cy="4277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9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84066" y="1119118"/>
            <a:ext cx="142809" cy="857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002975" y="1119118"/>
            <a:ext cx="142809" cy="857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485380" y="1094740"/>
            <a:ext cx="2593340" cy="5480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043371" y="4005761"/>
            <a:ext cx="1323371" cy="3810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94115" y="5853975"/>
            <a:ext cx="904462" cy="4287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5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33983" y="2053965"/>
            <a:ext cx="2265917" cy="4196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52958" y="3875513"/>
            <a:ext cx="1485223" cy="4100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146446" y="4781518"/>
            <a:ext cx="1704198" cy="4100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63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499702" y="2940412"/>
            <a:ext cx="1123438" cy="4290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72000" y="4761528"/>
            <a:ext cx="1742280" cy="5148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72000" y="5657784"/>
            <a:ext cx="2275438" cy="5148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15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127404" y="1100027"/>
            <a:ext cx="2265917" cy="4191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269223" y="2919327"/>
            <a:ext cx="894942" cy="409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62479" y="5738765"/>
            <a:ext cx="1989818" cy="3048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256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37572" y="2398809"/>
            <a:ext cx="268615" cy="2957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710711" y="5598063"/>
            <a:ext cx="322338" cy="2890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200" y="755855"/>
            <a:ext cx="11520000" cy="1046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770" y="1773125"/>
            <a:ext cx="11520000" cy="4631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480034" y="4851257"/>
            <a:ext cx="390347" cy="4288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4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88066" y="3939842"/>
            <a:ext cx="361785" cy="4192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39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3007485"/>
            <a:ext cx="399867" cy="4100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2022-11-18T13:41:39Z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