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0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" y="2537460"/>
            <a:ext cx="11635740" cy="1783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54776" y="2101124"/>
            <a:ext cx="380826" cy="4289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5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73818" y="2158106"/>
            <a:ext cx="361785" cy="419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764745"/>
            <a:ext cx="9103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865341" y="6005215"/>
            <a:ext cx="308449" cy="338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78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62728" y="2433554"/>
            <a:ext cx="322841" cy="3301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48053" y="4656840"/>
            <a:ext cx="242131" cy="315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48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24119" y="1112249"/>
            <a:ext cx="307151" cy="314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774987" y="2590673"/>
            <a:ext cx="351029" cy="314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915" y="764745"/>
            <a:ext cx="8878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380" y="837135"/>
            <a:ext cx="6441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86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10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85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4855" y="1288314"/>
            <a:ext cx="351294" cy="406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67122" y="3155922"/>
            <a:ext cx="388273" cy="416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76366" y="5023531"/>
            <a:ext cx="397517" cy="406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35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360681" y="3479364"/>
            <a:ext cx="1018686" cy="3747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462655" y="5056505"/>
            <a:ext cx="2257425" cy="571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71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43161" y="1086500"/>
            <a:ext cx="272330" cy="3156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00161" y="2542640"/>
            <a:ext cx="343996" cy="3084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43161" y="3984433"/>
            <a:ext cx="272330" cy="3156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21661" y="5433399"/>
            <a:ext cx="300996" cy="322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302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7374" y="1199707"/>
            <a:ext cx="449462" cy="412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84829" y="3082243"/>
            <a:ext cx="383915" cy="4308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03557" y="4992878"/>
            <a:ext cx="355824" cy="4027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89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31450" y="1059577"/>
            <a:ext cx="805071" cy="3267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16211" y="3255672"/>
            <a:ext cx="1951918" cy="3267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60516" y="4714670"/>
            <a:ext cx="1313937" cy="3343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461799" y="5489762"/>
            <a:ext cx="949376" cy="2963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04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29605" y="1997947"/>
            <a:ext cx="1948163" cy="447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58537" y="4430322"/>
            <a:ext cx="877095" cy="371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213879" y="5249560"/>
            <a:ext cx="1509616" cy="456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33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66082" y="1147850"/>
            <a:ext cx="142809" cy="762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413355" y="1147850"/>
            <a:ext cx="133289" cy="762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375603" y="1262243"/>
            <a:ext cx="418909" cy="305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975404" y="1147850"/>
            <a:ext cx="1228165" cy="5147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612628" y="2987667"/>
            <a:ext cx="142809" cy="762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708265" y="2987675"/>
            <a:ext cx="1680845" cy="528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632991" y="4817950"/>
            <a:ext cx="1628033" cy="4289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69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35801" y="3991773"/>
            <a:ext cx="352264" cy="4007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2511"/>
          <a:stretch>
            <a:fillRect/>
          </a:stretch>
        </p:blipFill>
        <p:spPr>
          <a:xfrm>
            <a:off x="720090" y="4869180"/>
            <a:ext cx="11520170" cy="10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5434"/>
          <a:stretch>
            <a:fillRect/>
          </a:stretch>
        </p:blipFill>
        <p:spPr>
          <a:xfrm>
            <a:off x="720090" y="1874315"/>
            <a:ext cx="11520170" cy="2857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16694" y="3016006"/>
            <a:ext cx="456991" cy="4098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07173" y="2919509"/>
            <a:ext cx="456991" cy="4096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77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64297" y="1004883"/>
            <a:ext cx="399867" cy="409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62</cp:revision>
  <dcterms:created xsi:type="dcterms:W3CDTF">2015-09-16T06:44:00Z</dcterms:created>
  <dcterms:modified xsi:type="dcterms:W3CDTF">2022-11-17T13:07:08Z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