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6070" y="3040380"/>
            <a:ext cx="649986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8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65029" y="2820000"/>
            <a:ext cx="523206" cy="374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59241" y="3651168"/>
            <a:ext cx="1337084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16584" y="3742597"/>
            <a:ext cx="1013194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65838" y="5305194"/>
            <a:ext cx="1187596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49678" y="5346753"/>
            <a:ext cx="489987" cy="324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81520" y="3122239"/>
            <a:ext cx="752132" cy="429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18942" y="3131777"/>
            <a:ext cx="866380" cy="419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70611" y="3236689"/>
            <a:ext cx="999669" cy="314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03173" y="3131777"/>
            <a:ext cx="1285289" cy="419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81520" y="2034300"/>
            <a:ext cx="1532826" cy="428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61487" y="2081959"/>
            <a:ext cx="2161190" cy="476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67206" y="4874816"/>
            <a:ext cx="2275438" cy="41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41388" y="4989200"/>
            <a:ext cx="590280" cy="305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383471" y="4922476"/>
            <a:ext cx="866380" cy="371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2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65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27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837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476"/>
          <a:stretch>
            <a:fillRect/>
          </a:stretch>
        </p:blipFill>
        <p:spPr>
          <a:xfrm>
            <a:off x="720090" y="899795"/>
            <a:ext cx="10193020" cy="337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8102" y="1203601"/>
            <a:ext cx="320111" cy="362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01254" y="2805944"/>
            <a:ext cx="353807" cy="362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3644900"/>
            <a:ext cx="9853295" cy="69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150"/>
          <a:stretch>
            <a:fillRect/>
          </a:stretch>
        </p:blipFill>
        <p:spPr>
          <a:xfrm>
            <a:off x="551815" y="980235"/>
            <a:ext cx="10193020" cy="258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983615" y="1268730"/>
            <a:ext cx="580390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5"/>
          <p:cNvSpPr/>
          <p:nvPr/>
        </p:nvSpPr>
        <p:spPr bwMode="white">
          <a:xfrm>
            <a:off x="1097915" y="2853055"/>
            <a:ext cx="673100" cy="73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1185636"/>
            <a:ext cx="409388" cy="409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3032749"/>
            <a:ext cx="409388" cy="409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884" y="4870341"/>
            <a:ext cx="456991" cy="418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60404" y="3537108"/>
            <a:ext cx="129979" cy="69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66483" y="3632530"/>
            <a:ext cx="1221805" cy="373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91987" y="5176626"/>
            <a:ext cx="1499095" cy="381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995285"/>
            <a:ext cx="361785" cy="419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2824769"/>
            <a:ext cx="390347" cy="438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884" y="4682838"/>
            <a:ext cx="456991" cy="419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42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54531" y="3213070"/>
            <a:ext cx="997391" cy="340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64499" y="6229133"/>
            <a:ext cx="1088062" cy="249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73753" y="6138425"/>
            <a:ext cx="445803" cy="340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99636" y="3128342"/>
            <a:ext cx="647404" cy="314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88925" y="3985397"/>
            <a:ext cx="552198" cy="380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74347" y="3937783"/>
            <a:ext cx="2027900" cy="52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02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48619" y="1620744"/>
            <a:ext cx="89288" cy="53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46214" y="1620744"/>
            <a:ext cx="1208373" cy="268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84435" y="2198531"/>
            <a:ext cx="89288" cy="47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21311" y="2198531"/>
            <a:ext cx="1351235" cy="327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78415" y="3931892"/>
            <a:ext cx="1142895" cy="327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928508" y="4509679"/>
            <a:ext cx="1452429" cy="26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952251" y="5659296"/>
            <a:ext cx="1351235" cy="268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39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80891" y="1056853"/>
            <a:ext cx="1289177" cy="392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56140" y="2721240"/>
            <a:ext cx="1437258" cy="383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97926" y="5196036"/>
            <a:ext cx="722984" cy="392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04804" y="3980578"/>
            <a:ext cx="1981357" cy="333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49898" y="5418685"/>
            <a:ext cx="113436" cy="60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23025" y="5418685"/>
            <a:ext cx="1391487" cy="408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66214" y="1138038"/>
            <a:ext cx="1618512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43438" y="3851673"/>
            <a:ext cx="2446809" cy="514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59900" y="4765740"/>
            <a:ext cx="1713719" cy="504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487" y="3884598"/>
            <a:ext cx="399867" cy="410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55" y="971755"/>
            <a:ext cx="11520000" cy="95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2060780"/>
            <a:ext cx="11520000" cy="35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90890" y="3099380"/>
            <a:ext cx="399867" cy="428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85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75840" y="1999110"/>
            <a:ext cx="396117" cy="36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08850" y="4461779"/>
            <a:ext cx="346602" cy="3718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112901"/>
            <a:ext cx="456991" cy="419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