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3016250"/>
            <a:ext cx="852360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3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" y="899795"/>
            <a:ext cx="11197590" cy="314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933395"/>
            <a:ext cx="11520000" cy="173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1166766"/>
            <a:ext cx="456991" cy="4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8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035566"/>
            <a:ext cx="380826" cy="4198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082051"/>
            <a:ext cx="352264" cy="409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005595"/>
            <a:ext cx="399867" cy="4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487" y="2034551"/>
            <a:ext cx="456991" cy="409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5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8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362051" y="3411627"/>
            <a:ext cx="125564" cy="66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94631" y="3503720"/>
            <a:ext cx="1021261" cy="276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91035" y="5948372"/>
            <a:ext cx="2084378" cy="452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5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34581" y="5480448"/>
            <a:ext cx="128998" cy="77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84187" y="5480448"/>
            <a:ext cx="1289986" cy="4735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80646" y="1700000"/>
            <a:ext cx="1100293" cy="423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65925" y="5097647"/>
            <a:ext cx="1410633" cy="367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6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18406" y="2327478"/>
            <a:ext cx="100071" cy="50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24661" y="2396347"/>
            <a:ext cx="306469" cy="200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05826" y="5445391"/>
            <a:ext cx="93817" cy="50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67797" y="5445391"/>
            <a:ext cx="1269659" cy="344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02975" y="2005358"/>
            <a:ext cx="142809" cy="85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74611" y="2053003"/>
            <a:ext cx="1580429" cy="4764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42115" y="3939737"/>
            <a:ext cx="1018710" cy="419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202909" y="4949806"/>
            <a:ext cx="809256" cy="371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94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5610" y="2489200"/>
            <a:ext cx="378460" cy="384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7665" y="4700270"/>
            <a:ext cx="377190" cy="416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0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4157" y="1694482"/>
            <a:ext cx="307446" cy="275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09485" y="4923790"/>
            <a:ext cx="367030" cy="397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3695" y="2178685"/>
            <a:ext cx="546100" cy="497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815" y="4581095"/>
            <a:ext cx="11520000" cy="214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837135"/>
            <a:ext cx="7822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493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