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690" y="2644140"/>
            <a:ext cx="10294620" cy="1569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295" y="3030855"/>
            <a:ext cx="641350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4099840"/>
            <a:ext cx="466512" cy="419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548845"/>
            <a:ext cx="11520000" cy="400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48550" y="2613025"/>
            <a:ext cx="1275715" cy="67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14230" y="2660015"/>
            <a:ext cx="1523365" cy="629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4221050"/>
            <a:ext cx="11520000" cy="2686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4620822" y="5316548"/>
            <a:ext cx="1218644" cy="419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7448458" y="5316548"/>
            <a:ext cx="1237685" cy="419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4"/>
          <p:cNvSpPr/>
          <p:nvPr/>
        </p:nvSpPr>
        <p:spPr bwMode="white">
          <a:xfrm>
            <a:off x="10091420" y="5243830"/>
            <a:ext cx="988695" cy="545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2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11375" y="1767182"/>
            <a:ext cx="628124" cy="342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57221" y="1806961"/>
            <a:ext cx="453203" cy="302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68298" y="3231049"/>
            <a:ext cx="977966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63986" y="3231049"/>
            <a:ext cx="707634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21145" y="3231049"/>
            <a:ext cx="1661747" cy="429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739540" y="5466629"/>
            <a:ext cx="715585" cy="389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15963" y="5514364"/>
            <a:ext cx="556566" cy="342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325417" y="5514364"/>
            <a:ext cx="262381" cy="262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724783" y="5466629"/>
            <a:ext cx="866653" cy="310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47820" y="2533650"/>
            <a:ext cx="507365" cy="587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16315" y="4192270"/>
            <a:ext cx="787400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10039" y="5926583"/>
            <a:ext cx="428774" cy="384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6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35530" y="3626485"/>
            <a:ext cx="619125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40280" y="5165090"/>
            <a:ext cx="659130" cy="735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1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76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91273" y="3937198"/>
            <a:ext cx="249100" cy="261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81499" y="5687147"/>
            <a:ext cx="207584" cy="261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2148727"/>
            <a:ext cx="314181" cy="41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8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173370" y="3704651"/>
            <a:ext cx="1657457" cy="267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96007" y="5328837"/>
            <a:ext cx="1950442" cy="276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78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55652" y="1013596"/>
            <a:ext cx="253693" cy="294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23121" y="2978143"/>
            <a:ext cx="320454" cy="294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5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6595" y="1195624"/>
            <a:ext cx="3027570" cy="362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13421" y="2988441"/>
            <a:ext cx="2989487" cy="41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33719" y="5773029"/>
            <a:ext cx="1885090" cy="41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40072" y="2768800"/>
            <a:ext cx="127979" cy="68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48604" y="2768800"/>
            <a:ext cx="2371889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37180" y="3596533"/>
            <a:ext cx="127979" cy="68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68299" y="3690400"/>
            <a:ext cx="1851439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56003" y="4424266"/>
            <a:ext cx="1638139" cy="469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74564" y="5260533"/>
            <a:ext cx="2013546" cy="46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57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83558" y="1132197"/>
            <a:ext cx="112288" cy="59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45140" y="1132197"/>
            <a:ext cx="1474717" cy="404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88643" y="2585305"/>
            <a:ext cx="112288" cy="67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32993" y="2585305"/>
            <a:ext cx="112288" cy="67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11666" y="2675188"/>
            <a:ext cx="1250140" cy="322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21128" y="4045903"/>
            <a:ext cx="973163" cy="32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054321" y="5551443"/>
            <a:ext cx="1025564" cy="284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4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3150051"/>
            <a:ext cx="456991" cy="409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5157470"/>
            <a:ext cx="11353165" cy="88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4046394"/>
            <a:ext cx="390347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8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37488" y="1948000"/>
            <a:ext cx="335585" cy="3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97537" y="4404000"/>
            <a:ext cx="383526" cy="3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09792"/>
            <a:ext cx="399867" cy="41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