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6165" y="3042920"/>
            <a:ext cx="4979035" cy="772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12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90163" y="1165132"/>
            <a:ext cx="271502" cy="3049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83541" y="2616731"/>
            <a:ext cx="278124" cy="2982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03407" y="4061703"/>
            <a:ext cx="251636" cy="291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90163" y="5500046"/>
            <a:ext cx="271502" cy="3049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47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740" y="4221050"/>
            <a:ext cx="11520000" cy="889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2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70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28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51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04340" y="2527935"/>
            <a:ext cx="8245475" cy="626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227455" y="3430270"/>
            <a:ext cx="9212580" cy="549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649730" y="5747385"/>
            <a:ext cx="8797925" cy="664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66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569720" y="2184400"/>
            <a:ext cx="6384290" cy="701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69567" y="3918154"/>
            <a:ext cx="7334595" cy="4180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194341" y="4683321"/>
            <a:ext cx="368145" cy="3329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583726" y="4910036"/>
            <a:ext cx="191152" cy="148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576705" y="5981700"/>
            <a:ext cx="5156200" cy="510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11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96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85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11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81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5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00561" y="1290424"/>
            <a:ext cx="1294809" cy="523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41520" y="1338037"/>
            <a:ext cx="1523305" cy="3809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00561" y="2261723"/>
            <a:ext cx="1866049" cy="523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670082" y="2252201"/>
            <a:ext cx="1780363" cy="438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670082" y="3233023"/>
            <a:ext cx="1132958" cy="4285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900561" y="3347294"/>
            <a:ext cx="2389685" cy="418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881520" y="4213845"/>
            <a:ext cx="2408727" cy="523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641520" y="4213845"/>
            <a:ext cx="1856528" cy="418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9022016" y="5185145"/>
            <a:ext cx="142809" cy="76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862479" y="5175622"/>
            <a:ext cx="1323371" cy="438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927140" y="5185145"/>
            <a:ext cx="1913652" cy="523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23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61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4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97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90" y="4869180"/>
            <a:ext cx="11221085" cy="186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87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58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3023" y="1226370"/>
            <a:ext cx="334724" cy="379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5406" y="3131669"/>
            <a:ext cx="361149" cy="405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63023" y="5063430"/>
            <a:ext cx="334724" cy="388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16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13370" y="1227876"/>
            <a:ext cx="425101" cy="381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8795" y="3159692"/>
            <a:ext cx="371963" cy="389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9939" y="5082646"/>
            <a:ext cx="371963" cy="398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2022-11-18T12:39:48Z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