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6" r:id="rId4"/>
    <p:sldId id="327" r:id="rId5"/>
    <p:sldId id="328" r:id="rId6"/>
    <p:sldId id="329" r:id="rId7"/>
    <p:sldId id="330" r:id="rId8"/>
    <p:sldId id="331" r:id="rId9"/>
    <p:sldId id="333" r:id="rId10"/>
    <p:sldId id="334" r:id="rId11"/>
    <p:sldId id="335" r:id="rId12"/>
    <p:sldId id="336" r:id="rId13"/>
    <p:sldId id="337" r:id="rId14"/>
    <p:sldId id="338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04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6185" y="2933700"/>
            <a:ext cx="7196455" cy="98996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1639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643967" y="2582526"/>
            <a:ext cx="999702" cy="4168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817563" y="2582526"/>
            <a:ext cx="1090584" cy="34105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082040" y="2673473"/>
            <a:ext cx="787644" cy="3258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4128135" y="5250180"/>
            <a:ext cx="1489075" cy="5156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8255635" y="5250180"/>
            <a:ext cx="1162050" cy="5156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760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280396" y="2151270"/>
            <a:ext cx="628363" cy="3152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165487" y="2036650"/>
            <a:ext cx="1056793" cy="4298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2859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527603" y="2852465"/>
            <a:ext cx="142809" cy="7619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052561" y="2852465"/>
            <a:ext cx="1513785" cy="42858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842115" y="2966756"/>
            <a:ext cx="1504264" cy="40954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3204892" y="4643019"/>
            <a:ext cx="952066" cy="4190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5813553" y="4643019"/>
            <a:ext cx="1532826" cy="4190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8955371" y="4747785"/>
            <a:ext cx="1304330" cy="40954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3680925" y="5643062"/>
            <a:ext cx="637884" cy="31429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5585057" y="5528771"/>
            <a:ext cx="1056793" cy="42858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5308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938644" y="2025548"/>
            <a:ext cx="1294809" cy="43877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689785" y="2082779"/>
            <a:ext cx="866380" cy="38154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8098512" y="2035086"/>
            <a:ext cx="1113917" cy="52461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556165" y="4724956"/>
            <a:ext cx="142809" cy="7630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7051239" y="4724956"/>
            <a:ext cx="142809" cy="7630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1872000" y="4724956"/>
            <a:ext cx="1247206" cy="52461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4404495" y="4772648"/>
            <a:ext cx="866380" cy="37200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6518082" y="4829880"/>
            <a:ext cx="1009190" cy="4196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7651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504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7653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6257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7252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9102976" y="4608603"/>
            <a:ext cx="321494" cy="3539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3465" y="1044145"/>
            <a:ext cx="11520000" cy="8981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25" y="1844880"/>
            <a:ext cx="11520000" cy="3582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2"/>
          <p:cNvSpPr/>
          <p:nvPr/>
        </p:nvSpPr>
        <p:spPr bwMode="white">
          <a:xfrm>
            <a:off x="10720086" y="2931122"/>
            <a:ext cx="466512" cy="41925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5239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33075" y="1791335"/>
            <a:ext cx="800100" cy="8572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2775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88066" y="3824564"/>
            <a:ext cx="361785" cy="4191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62</cp:revision>
  <dcterms:created xsi:type="dcterms:W3CDTF">2015-09-16T06:44:00Z</dcterms:created>
  <dcterms:modified xsi:type="dcterms:W3CDTF">2022-11-17T14:38:15Z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