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2130" y="2903220"/>
            <a:ext cx="85877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2080831"/>
            <a:ext cx="1799404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90380" y="2090353"/>
            <a:ext cx="1742280" cy="52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00099" y="4823406"/>
            <a:ext cx="952066" cy="52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94115" y="4823406"/>
            <a:ext cx="1694677" cy="52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42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41831" y="2487401"/>
            <a:ext cx="506251" cy="332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99202" y="2479842"/>
            <a:ext cx="1412970" cy="340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48181" y="2570551"/>
            <a:ext cx="249347" cy="249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63760" y="2479842"/>
            <a:ext cx="1465862" cy="340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04051" y="3923622"/>
            <a:ext cx="1171178" cy="408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911237" y="3923622"/>
            <a:ext cx="1473418" cy="332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49387" y="5329606"/>
            <a:ext cx="7971572" cy="4157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96027" y="6047716"/>
            <a:ext cx="1110730" cy="438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65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00188" y="3493323"/>
            <a:ext cx="1692382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19014" y="5169280"/>
            <a:ext cx="132217" cy="70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64930" y="5213384"/>
            <a:ext cx="520055" cy="344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387718" y="5266309"/>
            <a:ext cx="1392689" cy="37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8578" y="1090612"/>
            <a:ext cx="142809" cy="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51173" y="1090612"/>
            <a:ext cx="1447140" cy="52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52033" y="3854500"/>
            <a:ext cx="561719" cy="371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470809" y="3854500"/>
            <a:ext cx="742611" cy="467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366385" y="5410835"/>
            <a:ext cx="1437640" cy="626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1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50673" y="4096649"/>
            <a:ext cx="904408" cy="241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7277" y="4760104"/>
            <a:ext cx="693380" cy="294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01245" y="4722408"/>
            <a:ext cx="444667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400316" y="5446178"/>
            <a:ext cx="113051" cy="60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78622" y="5446178"/>
            <a:ext cx="113051" cy="60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07852" y="5446178"/>
            <a:ext cx="2374073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02782" y="1142526"/>
            <a:ext cx="129810" cy="69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05655" y="1133864"/>
            <a:ext cx="1332719" cy="47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89341" y="1246466"/>
            <a:ext cx="605781" cy="363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73893" y="2779578"/>
            <a:ext cx="1228870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36423" y="2770917"/>
            <a:ext cx="1081752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27714" y="5343428"/>
            <a:ext cx="1125022" cy="363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96695" y="5219065"/>
            <a:ext cx="3037205" cy="488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7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2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4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37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