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7" r:id="rId13"/>
    <p:sldId id="338" r:id="rId14"/>
    <p:sldId id="339" r:id="rId15"/>
    <p:sldId id="340" r:id="rId16"/>
    <p:sldId id="341" r:id="rId17"/>
    <p:sldId id="342" r:id="rId18"/>
    <p:sldId id="344" r:id="rId19"/>
    <p:sldId id="345" r:id="rId20"/>
    <p:sldId id="346" r:id="rId21"/>
    <p:sldId id="347" r:id="rId22"/>
    <p:sldId id="348" r:id="rId23"/>
    <p:sldId id="349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6790" y="2598420"/>
            <a:ext cx="10218420" cy="1661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548845"/>
            <a:ext cx="9787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62125" y="770255"/>
            <a:ext cx="506095" cy="377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04050" y="3194238"/>
            <a:ext cx="266937" cy="3559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42377" y="4796036"/>
            <a:ext cx="355917" cy="3640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6093665"/>
            <a:ext cx="11520000" cy="78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08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97235" y="3475900"/>
            <a:ext cx="419841" cy="3845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167589" y="5944472"/>
            <a:ext cx="303715" cy="3845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31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26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23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12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829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870" y="2780870"/>
            <a:ext cx="11520000" cy="2559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4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86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043190"/>
            <a:ext cx="361785" cy="419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43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202825" y="3349987"/>
            <a:ext cx="1185027" cy="3902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59255" y="4564380"/>
            <a:ext cx="1864360" cy="585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7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1957415"/>
            <a:ext cx="399867" cy="4096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71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49690" y="1805033"/>
            <a:ext cx="367789" cy="329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824595" y="4491990"/>
            <a:ext cx="706120" cy="518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63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1100293"/>
            <a:ext cx="399867" cy="4101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02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62413" y="1233747"/>
            <a:ext cx="1675636" cy="4672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71735" y="3035985"/>
            <a:ext cx="1142479" cy="4195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585719" y="5820394"/>
            <a:ext cx="142809" cy="85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81057" y="5868072"/>
            <a:ext cx="2256396" cy="371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98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63196" y="1881719"/>
            <a:ext cx="130148" cy="695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500705" y="1881719"/>
            <a:ext cx="130148" cy="695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895537" y="1881719"/>
            <a:ext cx="2334001" cy="469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630948" y="3575837"/>
            <a:ext cx="130148" cy="695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898140" y="3454400"/>
            <a:ext cx="3134995" cy="5727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225341" y="3575837"/>
            <a:ext cx="2143116" cy="469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385811" y="5269954"/>
            <a:ext cx="130148" cy="695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361973" y="5365520"/>
            <a:ext cx="1761347" cy="3735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95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46975" y="1224082"/>
            <a:ext cx="142809" cy="762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909752" y="1338464"/>
            <a:ext cx="1066314" cy="3050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195041" y="1224082"/>
            <a:ext cx="2151669" cy="514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443239" y="4055040"/>
            <a:ext cx="2399206" cy="4765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917289" y="4941502"/>
            <a:ext cx="2313520" cy="514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8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11966" y="3978186"/>
            <a:ext cx="390347" cy="428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25" y="5517085"/>
            <a:ext cx="11520000" cy="108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98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19961" y="1949526"/>
            <a:ext cx="338777" cy="3718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478647" y="5230329"/>
            <a:ext cx="396617" cy="363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08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10746" y="2945309"/>
            <a:ext cx="267552" cy="2803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504375" y="5468495"/>
            <a:ext cx="267552" cy="286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922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