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6" r:id="rId4"/>
    <p:sldId id="327" r:id="rId5"/>
    <p:sldId id="328" r:id="rId6"/>
    <p:sldId id="329" r:id="rId7"/>
    <p:sldId id="330" r:id="rId8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9" r:id="rId25"/>
    <p:sldId id="347" r:id="rId26"/>
    <p:sldId id="34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58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4620" y="2948940"/>
            <a:ext cx="68427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4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063963"/>
            <a:ext cx="390347" cy="42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43305" y="3131079"/>
            <a:ext cx="1237685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94842" y="3131079"/>
            <a:ext cx="1104396" cy="524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65685" y="2978091"/>
            <a:ext cx="1342413" cy="419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45652" y="3025754"/>
            <a:ext cx="552198" cy="371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5272" y="3102863"/>
            <a:ext cx="142809" cy="7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1305" y="3102863"/>
            <a:ext cx="142809" cy="7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2479" y="3102863"/>
            <a:ext cx="476033" cy="410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33322" y="3217297"/>
            <a:ext cx="828297" cy="400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08826" y="3217297"/>
            <a:ext cx="1942214" cy="400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86247" y="3160700"/>
            <a:ext cx="2618181" cy="515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03834" y="3208394"/>
            <a:ext cx="552198" cy="3720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03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06628" y="2270975"/>
            <a:ext cx="142605" cy="76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17553" y="2270975"/>
            <a:ext cx="142605" cy="76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89725" y="2270975"/>
            <a:ext cx="2804582" cy="418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10508" y="2270975"/>
            <a:ext cx="2215145" cy="514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20361" y="5250942"/>
            <a:ext cx="304225" cy="304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479519" y="5146214"/>
            <a:ext cx="1882397" cy="504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635863" y="5136694"/>
            <a:ext cx="560916" cy="4189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7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75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384811" y="2957142"/>
            <a:ext cx="836297" cy="312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09352" y="4340394"/>
            <a:ext cx="1502500" cy="297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77972" y="5560492"/>
            <a:ext cx="1651332" cy="383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9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552"/>
          <a:stretch>
            <a:fillRect/>
          </a:stretch>
        </p:blipFill>
        <p:spPr>
          <a:xfrm>
            <a:off x="720090" y="899795"/>
            <a:ext cx="10668635" cy="444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805940" y="2774315"/>
            <a:ext cx="9572625" cy="630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43660" y="3653790"/>
            <a:ext cx="10246995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343660" y="4514850"/>
            <a:ext cx="7032625" cy="68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444"/>
          <a:stretch>
            <a:fillRect/>
          </a:stretch>
        </p:blipFill>
        <p:spPr>
          <a:xfrm>
            <a:off x="494665" y="896620"/>
            <a:ext cx="11202035" cy="265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Rectangle 32"/>
          <p:cNvSpPr/>
          <p:nvPr/>
        </p:nvSpPr>
        <p:spPr bwMode="white">
          <a:xfrm>
            <a:off x="1503045" y="1904365"/>
            <a:ext cx="9999345" cy="588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2"/>
          <p:cNvSpPr/>
          <p:nvPr/>
        </p:nvSpPr>
        <p:spPr bwMode="white">
          <a:xfrm>
            <a:off x="967740" y="2795270"/>
            <a:ext cx="9999345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7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350"/>
          <a:stretch>
            <a:fillRect/>
          </a:stretch>
        </p:blipFill>
        <p:spPr>
          <a:xfrm>
            <a:off x="494665" y="3429000"/>
            <a:ext cx="11202035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Rectangle 32"/>
          <p:cNvSpPr/>
          <p:nvPr/>
        </p:nvSpPr>
        <p:spPr bwMode="white">
          <a:xfrm>
            <a:off x="1271905" y="5445125"/>
            <a:ext cx="9999345" cy="671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6" grpId="0" bldLvl="0" animBg="1"/>
      <p:bldP spid="3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195"/>
          <a:stretch>
            <a:fillRect/>
          </a:stretch>
        </p:blipFill>
        <p:spPr>
          <a:xfrm>
            <a:off x="551815" y="1412875"/>
            <a:ext cx="11073130" cy="467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333500" y="2214880"/>
            <a:ext cx="10062210" cy="807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056005" y="3254375"/>
            <a:ext cx="1545590" cy="702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487805" y="5074920"/>
            <a:ext cx="6467475" cy="733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20212" y="2028709"/>
            <a:ext cx="1833687" cy="438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60964" y="3623234"/>
            <a:ext cx="1556397" cy="39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30278" y="5262550"/>
            <a:ext cx="1619011" cy="39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19433" y="4058204"/>
            <a:ext cx="1534551" cy="423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97306" y="5492326"/>
            <a:ext cx="1792919" cy="423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10109" y="1198992"/>
            <a:ext cx="2479119" cy="47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22196" y="2817068"/>
            <a:ext cx="3120877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18898" y="2817068"/>
            <a:ext cx="2083515" cy="47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69449" y="5244183"/>
            <a:ext cx="1520878" cy="47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620600"/>
            <a:ext cx="11520000" cy="453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54931" y="1725082"/>
            <a:ext cx="2561057" cy="418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21642" y="3534149"/>
            <a:ext cx="142809" cy="761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03129" y="3581756"/>
            <a:ext cx="2342082" cy="371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4797630"/>
            <a:ext cx="11520000" cy="198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7425642" y="5256519"/>
            <a:ext cx="142809" cy="76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5930898" y="5256519"/>
            <a:ext cx="2580099" cy="525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0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1406" y="1173066"/>
            <a:ext cx="3059192" cy="469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0255" y="2862666"/>
            <a:ext cx="502764" cy="341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1269" y="2862666"/>
            <a:ext cx="1346385" cy="341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95547" y="5294666"/>
            <a:ext cx="1900278" cy="4778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04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2236" y="2396275"/>
            <a:ext cx="317535" cy="291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65313" y="4951862"/>
            <a:ext cx="271228" cy="297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6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9361" y="1749188"/>
            <a:ext cx="276166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42512" y="4928708"/>
            <a:ext cx="249864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