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46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8820" y="3009900"/>
            <a:ext cx="821436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74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94432" y="4154489"/>
            <a:ext cx="373990" cy="392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4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57379" y="4044946"/>
            <a:ext cx="419675" cy="227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87134" y="4044946"/>
            <a:ext cx="447195" cy="227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00587" y="4712473"/>
            <a:ext cx="811831" cy="302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91297" y="4705591"/>
            <a:ext cx="908150" cy="309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0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21787" y="1280616"/>
            <a:ext cx="126829" cy="76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45039" y="1280616"/>
            <a:ext cx="1099186" cy="380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21787" y="1322907"/>
            <a:ext cx="896260" cy="338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275121" y="3132951"/>
            <a:ext cx="1428942" cy="4651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856258" y="3234449"/>
            <a:ext cx="989268" cy="279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989266" y="3124493"/>
            <a:ext cx="498861" cy="3890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743089" y="5898766"/>
            <a:ext cx="710243" cy="380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630893" y="6000264"/>
            <a:ext cx="1056910" cy="279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70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30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66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40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9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8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18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88163" y="1813785"/>
            <a:ext cx="258163" cy="2835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90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522824" y="3537913"/>
            <a:ext cx="2743704" cy="409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81275" y="5174086"/>
            <a:ext cx="1417719" cy="367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38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98952" y="1725600"/>
            <a:ext cx="306971" cy="281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1147914"/>
            <a:ext cx="390347" cy="4386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7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32199" y="2067182"/>
            <a:ext cx="398416" cy="417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20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20513" y="1103102"/>
            <a:ext cx="1679967" cy="438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82828" y="2736050"/>
            <a:ext cx="2280535" cy="357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77836" y="5205782"/>
            <a:ext cx="121736" cy="64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585952" y="5205782"/>
            <a:ext cx="2004598" cy="438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71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7484" y="3997632"/>
            <a:ext cx="1239646" cy="3191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26174" y="6268261"/>
            <a:ext cx="1370135" cy="239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87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60356" y="1242178"/>
            <a:ext cx="2373374" cy="5132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47125" y="3162178"/>
            <a:ext cx="2050595" cy="418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06687" y="6042178"/>
            <a:ext cx="2012621" cy="5132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3404" y="3167042"/>
            <a:ext cx="447471" cy="4095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8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2033560"/>
            <a:ext cx="361785" cy="409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366"/>
          <a:stretch>
            <a:fillRect/>
          </a:stretch>
        </p:blipFill>
        <p:spPr>
          <a:xfrm>
            <a:off x="720090" y="899795"/>
            <a:ext cx="10660380" cy="396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56495" y="1988820"/>
            <a:ext cx="571500" cy="576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336"/>
          <a:stretch>
            <a:fillRect/>
          </a:stretch>
        </p:blipFill>
        <p:spPr>
          <a:xfrm>
            <a:off x="695960" y="1628775"/>
            <a:ext cx="10541635" cy="369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984740" y="2637155"/>
            <a:ext cx="515620" cy="591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