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3" r:id="rId20"/>
    <p:sldId id="344" r:id="rId21"/>
    <p:sldId id="345" r:id="rId22"/>
    <p:sldId id="346" r:id="rId23"/>
    <p:sldId id="347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2175" y="2924810"/>
            <a:ext cx="5331460" cy="11087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308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097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73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4142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425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938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920258" y="1846728"/>
            <a:ext cx="335840" cy="3804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91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88132" y="1852553"/>
            <a:ext cx="352264" cy="4095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1845" y="929005"/>
            <a:ext cx="7989570" cy="3103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392670" y="836930"/>
            <a:ext cx="540385" cy="6686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760" y="4077335"/>
            <a:ext cx="7909560" cy="2431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229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963256" y="1730638"/>
            <a:ext cx="285649" cy="3063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936051" y="3691489"/>
            <a:ext cx="326456" cy="2995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782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705174" y="5253684"/>
            <a:ext cx="1000998" cy="3789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62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31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688462" y="1128715"/>
            <a:ext cx="1171041" cy="4288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862479" y="2948911"/>
            <a:ext cx="1056793" cy="4288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661553" y="4769107"/>
            <a:ext cx="2665785" cy="5241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165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267069" y="1865800"/>
            <a:ext cx="139062" cy="696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275760" y="1865800"/>
            <a:ext cx="2329295" cy="3828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219701" y="2692386"/>
            <a:ext cx="130371" cy="696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9446167" y="2692386"/>
            <a:ext cx="1129882" cy="3828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682301" y="4354259"/>
            <a:ext cx="1260253" cy="3828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9315796" y="5180845"/>
            <a:ext cx="1129882" cy="4785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81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422545" y="1147917"/>
            <a:ext cx="552198" cy="3718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155636" y="1100241"/>
            <a:ext cx="1428099" cy="4195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871338" y="3827339"/>
            <a:ext cx="666446" cy="5244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398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2168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681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97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36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95966" y="1071393"/>
            <a:ext cx="390347" cy="4380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95966" y="2918629"/>
            <a:ext cx="409388" cy="4189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57884" y="4765866"/>
            <a:ext cx="456991" cy="4189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53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28065" y="1065530"/>
            <a:ext cx="668655" cy="5905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61720" y="2410460"/>
            <a:ext cx="702945" cy="6724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02665" y="3830955"/>
            <a:ext cx="719455" cy="7334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002665" y="5445125"/>
            <a:ext cx="587375" cy="5524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62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15008" y="1271490"/>
            <a:ext cx="361785" cy="4191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57884" y="3109889"/>
            <a:ext cx="456991" cy="4191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205230" y="4859020"/>
            <a:ext cx="839470" cy="7366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2022-11-18T13:46:06Z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