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26" r:id="rId5"/>
    <p:sldId id="327" r:id="rId6"/>
    <p:sldId id="33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785" y="2924810"/>
            <a:ext cx="5598160" cy="10591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744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578896" y="2750535"/>
            <a:ext cx="341367" cy="3834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88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88066" y="2903295"/>
            <a:ext cx="361785" cy="4197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120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058001" y="3585295"/>
            <a:ext cx="1621819" cy="3569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871858" y="3585295"/>
            <a:ext cx="1062291" cy="3569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109970" y="3625859"/>
            <a:ext cx="478436" cy="3163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725528" y="5946084"/>
            <a:ext cx="827128" cy="3569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425858" y="6035323"/>
            <a:ext cx="1135273" cy="3569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70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910082" y="2815639"/>
            <a:ext cx="1199603" cy="4288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394975" y="2815639"/>
            <a:ext cx="1142479" cy="5241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79867" y="2815639"/>
            <a:ext cx="913983" cy="4288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0097851" y="2815639"/>
            <a:ext cx="1256727" cy="4288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014479" y="5589027"/>
            <a:ext cx="133289" cy="4193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4480661" y="5589027"/>
            <a:ext cx="1237685" cy="4193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9624"/>
          <a:stretch>
            <a:fillRect/>
          </a:stretch>
        </p:blipFill>
        <p:spPr>
          <a:xfrm>
            <a:off x="720090" y="899795"/>
            <a:ext cx="9227820" cy="5440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9858"/>
          <a:stretch>
            <a:fillRect/>
          </a:stretch>
        </p:blipFill>
        <p:spPr>
          <a:xfrm>
            <a:off x="335915" y="1124585"/>
            <a:ext cx="10957560" cy="429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233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9193"/>
          <a:stretch>
            <a:fillRect/>
          </a:stretch>
        </p:blipFill>
        <p:spPr>
          <a:xfrm>
            <a:off x="695960" y="1348105"/>
            <a:ext cx="10883900" cy="4161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0278"/>
          <a:stretch>
            <a:fillRect/>
          </a:stretch>
        </p:blipFill>
        <p:spPr>
          <a:xfrm>
            <a:off x="407670" y="1052830"/>
            <a:ext cx="11272520" cy="4217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38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621487" y="5500449"/>
            <a:ext cx="447471" cy="4095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66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97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78545" y="3008180"/>
            <a:ext cx="361785" cy="4197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2022-11-18T13:57:05Z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