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3048000"/>
            <a:ext cx="62407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0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0495" y="4045142"/>
            <a:ext cx="447917" cy="4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69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10877" y="2527385"/>
            <a:ext cx="276831" cy="310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24381" y="5390504"/>
            <a:ext cx="256575" cy="297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2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30093" y="2820000"/>
            <a:ext cx="1186108" cy="26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21716" y="2772199"/>
            <a:ext cx="883610" cy="310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35191" y="5329543"/>
            <a:ext cx="429864" cy="310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51373" y="6142157"/>
            <a:ext cx="716441" cy="350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418594" y="6229792"/>
            <a:ext cx="788085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57460" y="6134190"/>
            <a:ext cx="469666" cy="358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692990"/>
            <a:ext cx="1060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16907" y="2036404"/>
            <a:ext cx="464706" cy="342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19793" y="1992502"/>
            <a:ext cx="789123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28557" y="3037380"/>
            <a:ext cx="1288901" cy="280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22232" y="2932014"/>
            <a:ext cx="1087236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886386" y="4916404"/>
            <a:ext cx="622530" cy="37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60525" y="5631815"/>
            <a:ext cx="773430" cy="57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590933" y="5759331"/>
            <a:ext cx="1928968" cy="474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74611" y="2178016"/>
            <a:ext cx="142809" cy="85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24000" y="2178016"/>
            <a:ext cx="1351933" cy="419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89785" y="2292465"/>
            <a:ext cx="971107" cy="400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22347" y="2292465"/>
            <a:ext cx="1104396" cy="410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488198" y="2292465"/>
            <a:ext cx="656925" cy="400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1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4941140"/>
            <a:ext cx="11520000" cy="83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3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38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764745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521200" y="3239770"/>
            <a:ext cx="1107440" cy="591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74145" y="5105494"/>
            <a:ext cx="1568309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48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23552" y="4085046"/>
            <a:ext cx="376555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235674"/>
            <a:ext cx="399867" cy="419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9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081740"/>
            <a:ext cx="390347" cy="428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166721"/>
            <a:ext cx="361785" cy="409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5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35956" y="1246329"/>
            <a:ext cx="127454" cy="72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90437" y="1346582"/>
            <a:ext cx="1911816" cy="391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80476" y="3142025"/>
            <a:ext cx="136558" cy="72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89152" y="3142025"/>
            <a:ext cx="1292752" cy="401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42348" y="6040253"/>
            <a:ext cx="1338271" cy="44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56735" y="2300605"/>
            <a:ext cx="1647190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81505" y="5093335"/>
            <a:ext cx="2446655" cy="567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2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89166" y="1901739"/>
            <a:ext cx="2011020" cy="444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07983" y="3590154"/>
            <a:ext cx="1591048" cy="436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14150" y="5310883"/>
            <a:ext cx="468430" cy="31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92566" y="5270490"/>
            <a:ext cx="1171075" cy="355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36124" y="1182122"/>
            <a:ext cx="1440599" cy="431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33310" y="3682040"/>
            <a:ext cx="446272" cy="305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43999" y="3642857"/>
            <a:ext cx="1190060" cy="423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16619" y="5312081"/>
            <a:ext cx="454101" cy="305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21077" y="6095755"/>
            <a:ext cx="516736" cy="34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46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7916" y="3299431"/>
            <a:ext cx="327137" cy="299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78362" y="5453467"/>
            <a:ext cx="279429" cy="3135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4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244962"/>
            <a:ext cx="456991" cy="419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7045" y="4232275"/>
            <a:ext cx="603250" cy="558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