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260" y="3059430"/>
            <a:ext cx="42214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3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1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1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09810" y="1925955"/>
            <a:ext cx="567690" cy="560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09175" y="4288790"/>
            <a:ext cx="650875" cy="72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6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1138394"/>
            <a:ext cx="380826" cy="419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65932" y="1956147"/>
            <a:ext cx="425916" cy="381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4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6230" y="1109345"/>
            <a:ext cx="730250" cy="781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9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3573350"/>
            <a:ext cx="11520000" cy="161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34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07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1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01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28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7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9123" y="1224716"/>
            <a:ext cx="866380" cy="42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72000" y="1339321"/>
            <a:ext cx="1409057" cy="410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17355" y="1339321"/>
            <a:ext cx="2475371" cy="410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00555" y="2005330"/>
            <a:ext cx="3446780" cy="641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717685" y="2170212"/>
            <a:ext cx="799735" cy="372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91030" y="2789555"/>
            <a:ext cx="8474710" cy="752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84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5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4789" y="1059788"/>
            <a:ext cx="311831" cy="342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14367" y="2513104"/>
            <a:ext cx="357465" cy="327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44789" y="3958811"/>
            <a:ext cx="319437" cy="327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60001" y="5396908"/>
            <a:ext cx="289014" cy="327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0275" y="985520"/>
            <a:ext cx="922655" cy="880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3945" y="2905760"/>
            <a:ext cx="846455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62355" y="4615180"/>
            <a:ext cx="714375" cy="690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7884" y="1186016"/>
            <a:ext cx="456991" cy="419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3016521"/>
            <a:ext cx="390347" cy="438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866094"/>
            <a:ext cx="409388" cy="419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