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010" y="3040380"/>
            <a:ext cx="822198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08165" y="3005573"/>
            <a:ext cx="1180561" cy="419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52363" y="4981604"/>
            <a:ext cx="314181" cy="419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662940"/>
            <a:ext cx="10191750" cy="191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2421255"/>
            <a:ext cx="10394315" cy="401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3575685" y="2493010"/>
            <a:ext cx="617220" cy="46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5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96927" y="2546741"/>
            <a:ext cx="301844" cy="309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93665" y="6041573"/>
            <a:ext cx="294657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18611" y="2873839"/>
            <a:ext cx="447471" cy="410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76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93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36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615" y="692990"/>
            <a:ext cx="7924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93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0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968870" y="4332035"/>
            <a:ext cx="2010168" cy="376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98988" y="5162228"/>
            <a:ext cx="2044384" cy="376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62479" y="3036166"/>
            <a:ext cx="2246876" cy="42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57705" y="5713730"/>
            <a:ext cx="6276975" cy="688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995805" y="2832735"/>
            <a:ext cx="9920605" cy="75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414780" y="3843020"/>
            <a:ext cx="10568940" cy="706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405255" y="4696460"/>
            <a:ext cx="9007475" cy="805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14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96273" y="3032658"/>
            <a:ext cx="145647" cy="72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94416" y="3023544"/>
            <a:ext cx="2157404" cy="510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42982" y="3032658"/>
            <a:ext cx="2020859" cy="401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52575" y="5619750"/>
            <a:ext cx="3017520" cy="63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12297" y="1071526"/>
            <a:ext cx="1542347" cy="419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09355" y="2910672"/>
            <a:ext cx="1723239" cy="514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24330" y="5674156"/>
            <a:ext cx="142809" cy="76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33851" y="5788507"/>
            <a:ext cx="752132" cy="304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1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73525" y="2794625"/>
            <a:ext cx="312875" cy="363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56613" y="5230572"/>
            <a:ext cx="338243" cy="380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44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7411" y="2356628"/>
            <a:ext cx="245986" cy="286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47522" y="4924018"/>
            <a:ext cx="319118" cy="286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214" y="3024124"/>
            <a:ext cx="352264" cy="409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56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117501" y="4638817"/>
            <a:ext cx="821617" cy="340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36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20006" y="1062670"/>
            <a:ext cx="118163" cy="59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54736" y="1062670"/>
            <a:ext cx="1270260" cy="325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79088" y="1779897"/>
            <a:ext cx="738523" cy="332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33579" y="2497124"/>
            <a:ext cx="546507" cy="340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275291" y="5373427"/>
            <a:ext cx="590818" cy="340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961923" y="5417792"/>
            <a:ext cx="435728" cy="2957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0459" y="6186777"/>
            <a:ext cx="1093014" cy="325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14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56561" y="2034609"/>
            <a:ext cx="1018710" cy="438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23870" y="2969260"/>
            <a:ext cx="1056640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32859" y="4828226"/>
            <a:ext cx="142809" cy="85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99768" y="4885433"/>
            <a:ext cx="1542347" cy="4767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2022-11-18T13:43:57Z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