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8" r:id="rId24"/>
    <p:sldId id="346" r:id="rId25"/>
    <p:sldId id="347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647315"/>
            <a:ext cx="10472420" cy="1564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36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704893" y="4468876"/>
            <a:ext cx="273712" cy="365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69185" y="1201176"/>
            <a:ext cx="394977" cy="414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78589" y="3987058"/>
            <a:ext cx="413785" cy="432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07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09884" y="1968997"/>
            <a:ext cx="333223" cy="4199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4581095"/>
            <a:ext cx="11520000" cy="169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5451768" y="4714607"/>
            <a:ext cx="380826" cy="419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13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01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84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3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03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76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86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4297" y="1176245"/>
            <a:ext cx="456991" cy="409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56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205355" y="4528820"/>
            <a:ext cx="1335405" cy="602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29105" y="5406390"/>
            <a:ext cx="1555750" cy="621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43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88465" y="2617431"/>
            <a:ext cx="360663" cy="405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3979"/>
          <a:stretch>
            <a:fillRect/>
          </a:stretch>
        </p:blipFill>
        <p:spPr>
          <a:xfrm>
            <a:off x="479425" y="1196975"/>
            <a:ext cx="10562590" cy="405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52940" y="2781300"/>
            <a:ext cx="677545" cy="548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3827"/>
          <a:stretch>
            <a:fillRect/>
          </a:stretch>
        </p:blipFill>
        <p:spPr>
          <a:xfrm>
            <a:off x="407670" y="1628775"/>
            <a:ext cx="11011535" cy="348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056495" y="2708910"/>
            <a:ext cx="747395" cy="810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70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76747" y="1655809"/>
            <a:ext cx="292381" cy="268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9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64495" y="1052475"/>
            <a:ext cx="980628" cy="4193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56561" y="2853598"/>
            <a:ext cx="142809" cy="857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56860" y="2725420"/>
            <a:ext cx="1799590" cy="652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832595" y="4692840"/>
            <a:ext cx="2113586" cy="371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9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71537" y="2948156"/>
            <a:ext cx="142809" cy="76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05330" y="2948305"/>
            <a:ext cx="1961515" cy="490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33917" y="4748629"/>
            <a:ext cx="1723239" cy="514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67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92856" y="996145"/>
            <a:ext cx="131002" cy="699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872776" y="996145"/>
            <a:ext cx="1685569" cy="471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920847" y="2648103"/>
            <a:ext cx="1117890" cy="38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04970" y="2504440"/>
            <a:ext cx="1026160" cy="6318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789796" y="5121669"/>
            <a:ext cx="122269" cy="699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121694" y="5121669"/>
            <a:ext cx="847151" cy="375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152249" y="5112928"/>
            <a:ext cx="1301294" cy="39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71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37138" y="3146324"/>
            <a:ext cx="947457" cy="333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69952" y="3237391"/>
            <a:ext cx="1000515" cy="242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93206" y="5293992"/>
            <a:ext cx="720067" cy="333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670033" y="5293992"/>
            <a:ext cx="1106630" cy="333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5" y="1331800"/>
            <a:ext cx="11520000" cy="774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940"/>
          <a:stretch>
            <a:fillRect/>
          </a:stretch>
        </p:blipFill>
        <p:spPr>
          <a:xfrm>
            <a:off x="551815" y="2204720"/>
            <a:ext cx="10061575" cy="253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2688792" y="3195445"/>
            <a:ext cx="1671402" cy="366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5491094" y="3195445"/>
            <a:ext cx="1679718" cy="366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3270873" y="4052786"/>
            <a:ext cx="723443" cy="4161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189"/>
          <a:stretch>
            <a:fillRect/>
          </a:stretch>
        </p:blipFill>
        <p:spPr>
          <a:xfrm>
            <a:off x="479425" y="1268525"/>
            <a:ext cx="10061575" cy="327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9168967" y="3101005"/>
            <a:ext cx="765020" cy="4161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942852" y="3875109"/>
            <a:ext cx="1280577" cy="374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56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52565" y="2334260"/>
            <a:ext cx="882650" cy="575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92061" y="2499177"/>
            <a:ext cx="444117" cy="340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46600" y="5300980"/>
            <a:ext cx="765175" cy="470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034609" y="5438406"/>
            <a:ext cx="940049" cy="333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