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2440" y="2579370"/>
            <a:ext cx="11247120" cy="16992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486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548830" y="2829974"/>
            <a:ext cx="2729537" cy="3366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377661" y="2829974"/>
            <a:ext cx="680514" cy="3291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632338" y="3645350"/>
            <a:ext cx="1331116" cy="3366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448289" y="5320987"/>
            <a:ext cx="859991" cy="3665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377661" y="5313506"/>
            <a:ext cx="695471" cy="2992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654773" y="6098961"/>
            <a:ext cx="732862" cy="3291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598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216316" y="2181978"/>
            <a:ext cx="133386" cy="712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832349" y="2226491"/>
            <a:ext cx="791426" cy="4451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162165" y="2288809"/>
            <a:ext cx="293450" cy="2937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038467" y="2181978"/>
            <a:ext cx="933704" cy="4006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712699" y="5093137"/>
            <a:ext cx="1307186" cy="4896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424889" y="5146553"/>
            <a:ext cx="826995" cy="3472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575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112825" y="2008776"/>
            <a:ext cx="1060660" cy="4134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496965" y="2055758"/>
            <a:ext cx="854160" cy="3664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356169" y="4921663"/>
            <a:ext cx="1351638" cy="4134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0125150" y="4921663"/>
            <a:ext cx="835387" cy="4134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846365" y="5898890"/>
            <a:ext cx="938637" cy="4134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134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4324425" y="5953054"/>
            <a:ext cx="345190" cy="3615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035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325495" y="2051685"/>
            <a:ext cx="513080" cy="5207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440777" y="5993553"/>
            <a:ext cx="446831" cy="4093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512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235327" y="3596336"/>
            <a:ext cx="257761" cy="3360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820953" y="5214138"/>
            <a:ext cx="320249" cy="3438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1860" y="764745"/>
            <a:ext cx="85664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62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32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00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803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2410273" y="4331489"/>
            <a:ext cx="1069690" cy="3676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864311" y="5189361"/>
            <a:ext cx="122483" cy="653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851780" y="5189361"/>
            <a:ext cx="1649445" cy="3594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725" y="908890"/>
            <a:ext cx="11520000" cy="4807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827530" y="3878580"/>
            <a:ext cx="9959975" cy="7410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151526" y="5048846"/>
            <a:ext cx="1904132" cy="4292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51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Rectangle 9"/>
          <p:cNvSpPr/>
          <p:nvPr/>
        </p:nvSpPr>
        <p:spPr bwMode="white">
          <a:xfrm>
            <a:off x="1632585" y="3082925"/>
            <a:ext cx="10316210" cy="5372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1338580" y="3854450"/>
            <a:ext cx="1761490" cy="6007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774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597660" y="1659255"/>
            <a:ext cx="7953375" cy="5461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184261" y="2524987"/>
            <a:ext cx="747171" cy="3264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2091022" y="2524987"/>
            <a:ext cx="2125447" cy="3264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1612265" y="3786505"/>
            <a:ext cx="6767195" cy="5727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1721064" y="6144937"/>
            <a:ext cx="2023890" cy="3989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animBg="1"/>
      <p:bldP spid="13" grpId="0" animBg="1"/>
      <p:bldP spid="14" grpId="0" bldLvl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18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21950" y="1205104"/>
            <a:ext cx="1266287" cy="4530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999947" y="3192905"/>
            <a:ext cx="841110" cy="3051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317276" y="5014285"/>
            <a:ext cx="1395689" cy="4068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1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850120" y="2108835"/>
            <a:ext cx="1275715" cy="5740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423537" y="5161646"/>
            <a:ext cx="142809" cy="762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747570" y="5161646"/>
            <a:ext cx="1475702" cy="5148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763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21964" y="1211351"/>
            <a:ext cx="137309" cy="732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931118" y="1321240"/>
            <a:ext cx="402775" cy="2930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864824" y="3116089"/>
            <a:ext cx="137309" cy="732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326955" y="3116089"/>
            <a:ext cx="2315956" cy="4944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008494" y="5020826"/>
            <a:ext cx="1437174" cy="4029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4720288" y="5020826"/>
            <a:ext cx="613316" cy="4029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818477" y="6092241"/>
            <a:ext cx="1107631" cy="2930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1222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42817" y="4037635"/>
            <a:ext cx="441211" cy="3956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53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59504" y="2283002"/>
            <a:ext cx="399867" cy="4196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74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764809" y="1924505"/>
            <a:ext cx="363949" cy="3339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501380" y="5240655"/>
            <a:ext cx="612775" cy="4813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34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97845" y="3291205"/>
            <a:ext cx="533400" cy="5854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2022-11-17T14:02:25Z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