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787650"/>
            <a:ext cx="5417185" cy="1282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1990" y="1195705"/>
            <a:ext cx="11256010" cy="674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1990" y="2266315"/>
            <a:ext cx="11391900" cy="675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1990" y="3184525"/>
            <a:ext cx="11316335" cy="800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81990" y="4227195"/>
            <a:ext cx="11316335" cy="851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81990" y="5433060"/>
            <a:ext cx="7969250" cy="720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1" grpId="0" bldLvl="0" animBg="1"/>
      <p:bldP spid="33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09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9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56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692990"/>
            <a:ext cx="6835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94688" y="2202234"/>
            <a:ext cx="807858" cy="248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88975" y="2202234"/>
            <a:ext cx="1135520" cy="305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2135" y="2117090"/>
            <a:ext cx="796290" cy="390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76827" y="2835325"/>
            <a:ext cx="129935" cy="45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76827" y="2829673"/>
            <a:ext cx="2304937" cy="3108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193520" y="3462764"/>
            <a:ext cx="84740" cy="45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193520" y="3462764"/>
            <a:ext cx="1434936" cy="248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803842" y="4129771"/>
            <a:ext cx="333312" cy="214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786638" y="5390301"/>
            <a:ext cx="299415" cy="220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204691" y="5367690"/>
            <a:ext cx="514091" cy="243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176827" y="6062960"/>
            <a:ext cx="858702" cy="180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182413" y="5995129"/>
            <a:ext cx="700520" cy="248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5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83334" y="2793095"/>
            <a:ext cx="388781" cy="286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11490" y="2756407"/>
            <a:ext cx="916937" cy="322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78800" y="4392687"/>
            <a:ext cx="711543" cy="330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15048" y="4392687"/>
            <a:ext cx="1496442" cy="403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143529" y="4392687"/>
            <a:ext cx="865589" cy="330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028312" y="5214496"/>
            <a:ext cx="1716507" cy="403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6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8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6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Rectangle 14"/>
          <p:cNvSpPr/>
          <p:nvPr/>
        </p:nvSpPr>
        <p:spPr bwMode="white">
          <a:xfrm>
            <a:off x="684530" y="2932430"/>
            <a:ext cx="10423525" cy="662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4530" y="3867150"/>
            <a:ext cx="10576560" cy="715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84530" y="4952365"/>
            <a:ext cx="10840085" cy="626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684530" y="5850890"/>
            <a:ext cx="10751820" cy="728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14"/>
          <p:cNvSpPr/>
          <p:nvPr/>
        </p:nvSpPr>
        <p:spPr bwMode="white">
          <a:xfrm>
            <a:off x="1416050" y="1811655"/>
            <a:ext cx="9982200" cy="787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6" grpId="0" bldLvl="0" animBg="1"/>
      <p:bldP spid="37" grpId="0" bldLvl="0" animBg="1"/>
      <p:bldP spid="45" grpId="0" bldLvl="0" animBg="1"/>
      <p:bldP spid="51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