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46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580" y="2937510"/>
            <a:ext cx="672084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648"/>
          <a:stretch>
            <a:fillRect/>
          </a:stretch>
        </p:blipFill>
        <p:spPr>
          <a:xfrm>
            <a:off x="720090" y="899795"/>
            <a:ext cx="10627360" cy="393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68840" y="2132965"/>
            <a:ext cx="937260" cy="553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79"/>
          <a:stretch>
            <a:fillRect/>
          </a:stretch>
        </p:blipFill>
        <p:spPr>
          <a:xfrm>
            <a:off x="335915" y="1196975"/>
            <a:ext cx="10896600" cy="407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12350" y="2493010"/>
            <a:ext cx="732155" cy="671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70" y="764745"/>
            <a:ext cx="8915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90721" y="2674911"/>
            <a:ext cx="1326345" cy="331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8785" y="2533650"/>
            <a:ext cx="898525" cy="517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94837" y="3545180"/>
            <a:ext cx="810544" cy="295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80100" y="6030609"/>
            <a:ext cx="633698" cy="295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15925" y="6030609"/>
            <a:ext cx="552643" cy="295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70696" y="5993733"/>
            <a:ext cx="2763218" cy="405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764745"/>
            <a:ext cx="6627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1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4250" y="887935"/>
            <a:ext cx="11520000" cy="108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773125"/>
            <a:ext cx="11520000" cy="499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5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58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55956" y="1903693"/>
            <a:ext cx="366850" cy="329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93390" y="4367984"/>
            <a:ext cx="314443" cy="329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44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2532" y="1035876"/>
            <a:ext cx="289305" cy="2599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1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283148"/>
            <a:ext cx="399867" cy="4197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76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826067" y="3557510"/>
            <a:ext cx="1143142" cy="339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47782" y="4231158"/>
            <a:ext cx="92687" cy="49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16375" y="4299141"/>
            <a:ext cx="1390308" cy="203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96704" y="5553733"/>
            <a:ext cx="1322337" cy="278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74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54406" y="2375047"/>
            <a:ext cx="1858752" cy="262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43359" y="2375047"/>
            <a:ext cx="383938" cy="201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18951" y="2960190"/>
            <a:ext cx="91414" cy="48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33029" y="2990666"/>
            <a:ext cx="359561" cy="237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52184" y="2960190"/>
            <a:ext cx="938517" cy="26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143899" y="2960190"/>
            <a:ext cx="1273702" cy="32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75689" y="5568952"/>
            <a:ext cx="487541" cy="26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889559" y="5568952"/>
            <a:ext cx="2078145" cy="26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5869657" y="5568952"/>
            <a:ext cx="664275" cy="26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7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45400" y="1996777"/>
            <a:ext cx="1656068" cy="421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51845" y="1996777"/>
            <a:ext cx="1203716" cy="337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90605" y="1996777"/>
            <a:ext cx="1824742" cy="421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54479" y="2825113"/>
            <a:ext cx="115004" cy="61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326774" y="2825113"/>
            <a:ext cx="1771073" cy="329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849212" y="5287110"/>
            <a:ext cx="1150047" cy="329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064970" y="5325459"/>
            <a:ext cx="1065710" cy="375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640038" y="6192143"/>
            <a:ext cx="1801741" cy="329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11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83401" y="2209090"/>
            <a:ext cx="2065015" cy="487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90834" y="3184137"/>
            <a:ext cx="135263" cy="72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61221" y="3184137"/>
            <a:ext cx="1379683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69541" y="6100250"/>
            <a:ext cx="1514946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26677" y="2349358"/>
            <a:ext cx="2008859" cy="514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09818" y="5438781"/>
            <a:ext cx="142809" cy="76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81520" y="5438781"/>
            <a:ext cx="1780363" cy="514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52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48791" y="1081728"/>
            <a:ext cx="1665709" cy="347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0680" y="2780493"/>
            <a:ext cx="986794" cy="347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22452" y="4487160"/>
            <a:ext cx="118415" cy="63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22452" y="4487160"/>
            <a:ext cx="1965694" cy="339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90247" y="1347619"/>
            <a:ext cx="3246545" cy="523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23008" y="4433340"/>
            <a:ext cx="3065652" cy="419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9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3175784"/>
            <a:ext cx="456991" cy="4189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7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369793"/>
            <a:ext cx="390347" cy="438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34329" y="4088571"/>
            <a:ext cx="359776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