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9" r:id="rId25"/>
    <p:sldId id="34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3025140"/>
            <a:ext cx="750570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58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10710" y="2740660"/>
            <a:ext cx="1153160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94170" y="2835910"/>
            <a:ext cx="928370" cy="374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46282" y="5289284"/>
            <a:ext cx="112301" cy="674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259158" y="5289284"/>
            <a:ext cx="112301" cy="674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653769" y="5379167"/>
            <a:ext cx="374337" cy="239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181215" y="5102860"/>
            <a:ext cx="1661795" cy="598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7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12236" y="3111350"/>
            <a:ext cx="1686410" cy="39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60695" y="3111500"/>
            <a:ext cx="893445" cy="480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44283" y="3111350"/>
            <a:ext cx="585437" cy="39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582142" y="5016783"/>
            <a:ext cx="131068" cy="699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794759" y="5016783"/>
            <a:ext cx="934953" cy="39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110297" y="5060485"/>
            <a:ext cx="1677672" cy="349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4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37851" y="2227127"/>
            <a:ext cx="599801" cy="42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37123" y="2227127"/>
            <a:ext cx="866380" cy="42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74413" y="2227127"/>
            <a:ext cx="1209123" cy="429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7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9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0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3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6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05157" y="3043274"/>
            <a:ext cx="2970446" cy="514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17752" y="3043274"/>
            <a:ext cx="1361454" cy="419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24380" y="4695825"/>
            <a:ext cx="9827260" cy="667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19801" y="5748563"/>
            <a:ext cx="1199603" cy="419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0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44363" y="1777714"/>
            <a:ext cx="9342271" cy="530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53565" y="3270250"/>
            <a:ext cx="9768840" cy="720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86510" y="4122420"/>
            <a:ext cx="3343910" cy="644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844675" y="5906135"/>
            <a:ext cx="8657590" cy="610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53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452721" y="3468311"/>
            <a:ext cx="1570267" cy="45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46922" y="5296883"/>
            <a:ext cx="747746" cy="27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6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5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69187" y="1018518"/>
            <a:ext cx="2233900" cy="347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90000" y="2456543"/>
            <a:ext cx="1207726" cy="347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25067" y="3894567"/>
            <a:ext cx="126298" cy="632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06880" y="3933825"/>
            <a:ext cx="1896745" cy="349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75130" y="6059506"/>
            <a:ext cx="1034066" cy="355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14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47096" y="1866075"/>
            <a:ext cx="1747770" cy="501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33481" y="2695443"/>
            <a:ext cx="573487" cy="401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04049" y="6012911"/>
            <a:ext cx="1165180" cy="4101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5412"/>
          <a:stretch>
            <a:fillRect/>
          </a:stretch>
        </p:blipFill>
        <p:spPr>
          <a:xfrm>
            <a:off x="983615" y="1052830"/>
            <a:ext cx="9977755" cy="449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47890" y="982980"/>
            <a:ext cx="2094865" cy="711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87620" y="2592705"/>
            <a:ext cx="1833245" cy="591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032"/>
          <a:stretch>
            <a:fillRect/>
          </a:stretch>
        </p:blipFill>
        <p:spPr>
          <a:xfrm>
            <a:off x="479425" y="1557020"/>
            <a:ext cx="10781030" cy="391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631315" y="2421255"/>
            <a:ext cx="2587625" cy="509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0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87173" y="1246877"/>
            <a:ext cx="765774" cy="356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91617" y="3109064"/>
            <a:ext cx="136745" cy="73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632999" y="3109064"/>
            <a:ext cx="2224391" cy="492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452108" y="5966244"/>
            <a:ext cx="136745" cy="730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68661" y="5966244"/>
            <a:ext cx="1112195" cy="392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2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47239" y="2205190"/>
            <a:ext cx="1513785" cy="371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32396" y="2157556"/>
            <a:ext cx="1104396" cy="419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62479" y="5253811"/>
            <a:ext cx="1694677" cy="304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6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51730" y="825500"/>
            <a:ext cx="1042670" cy="653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55900" y="2986704"/>
            <a:ext cx="1789884" cy="524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66479" y="4978125"/>
            <a:ext cx="1523305" cy="4192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55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27462" y="4106037"/>
            <a:ext cx="371228" cy="398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0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2709115"/>
            <a:ext cx="11520000" cy="3104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335867" y="3023368"/>
            <a:ext cx="361785" cy="419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837135"/>
            <a:ext cx="8246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8188" y="1600590"/>
            <a:ext cx="258983" cy="2999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97742" y="4593063"/>
            <a:ext cx="286245" cy="3135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262039"/>
            <a:ext cx="361785" cy="4190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2022-11-17T14:07:33Z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