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99"/>
        <p:guide pos="38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8120" y="2997200"/>
            <a:ext cx="4272280" cy="871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978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2625" y="875665"/>
            <a:ext cx="6264910" cy="7772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2625" y="1881505"/>
            <a:ext cx="11205210" cy="6521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82625" y="2732405"/>
            <a:ext cx="11006455" cy="6851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82625" y="3596005"/>
            <a:ext cx="5240655" cy="6908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682651" y="4668311"/>
            <a:ext cx="1792713" cy="5049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682625" y="5431790"/>
            <a:ext cx="3962400" cy="629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0" grpId="0" bldLvl="0" animBg="1"/>
      <p:bldP spid="26" grpId="0" bldLvl="0" animBg="1"/>
      <p:bldP spid="30" grpId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98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762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070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257835" y="2495197"/>
            <a:ext cx="942848" cy="3457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349968" y="2487339"/>
            <a:ext cx="1021419" cy="3536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413510" y="3729355"/>
            <a:ext cx="3219450" cy="6280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063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080738" y="1565963"/>
            <a:ext cx="537065" cy="2278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728719" y="1536754"/>
            <a:ext cx="863974" cy="2570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49708" y="3172454"/>
            <a:ext cx="338584" cy="2278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951748" y="3143245"/>
            <a:ext cx="601279" cy="3154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718802" y="3674847"/>
            <a:ext cx="402799" cy="3154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238355" y="3674847"/>
            <a:ext cx="1295962" cy="3154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431925" y="4658360"/>
            <a:ext cx="3824605" cy="382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785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58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91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6435" y="1943735"/>
            <a:ext cx="3413125" cy="598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6435" y="2890520"/>
            <a:ext cx="10034270" cy="4476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86309" y="3691449"/>
            <a:ext cx="202142" cy="674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86435" y="3512820"/>
            <a:ext cx="10152380" cy="665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86435" y="4297680"/>
            <a:ext cx="10922635" cy="6502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86435" y="5168900"/>
            <a:ext cx="10914380" cy="573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6" name="Rectangle 35"/>
          <p:cNvSpPr/>
          <p:nvPr/>
        </p:nvSpPr>
        <p:spPr bwMode="white">
          <a:xfrm>
            <a:off x="686435" y="5907405"/>
            <a:ext cx="9982835" cy="6508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12" grpId="0" animBg="1"/>
      <p:bldP spid="13" grpId="0" bldLvl="0" animBg="1"/>
      <p:bldP spid="19" grpId="0" bldLvl="0" animBg="1"/>
      <p:bldP spid="26" grpId="0" bldLvl="0" animBg="1"/>
      <p:bldP spid="3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725" y="980645"/>
            <a:ext cx="11520000" cy="5470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13715" y="1032510"/>
            <a:ext cx="11284585" cy="7385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513715" y="1960245"/>
            <a:ext cx="11347450" cy="706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513715" y="2911475"/>
            <a:ext cx="11285220" cy="6616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513715" y="3778885"/>
            <a:ext cx="11280775" cy="7054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551815" y="4661535"/>
            <a:ext cx="11223625" cy="7366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9" name="Rectangle 38"/>
          <p:cNvSpPr/>
          <p:nvPr/>
        </p:nvSpPr>
        <p:spPr bwMode="white">
          <a:xfrm>
            <a:off x="513715" y="5534660"/>
            <a:ext cx="11348085" cy="7543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8" grpId="0" bldLvl="0" animBg="1"/>
      <p:bldP spid="24" grpId="0" bldLvl="0" animBg="1"/>
      <p:bldP spid="30" grpId="0" bldLvl="0" animBg="1"/>
      <p:bldP spid="39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2022-11-17T14:51:11Z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