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853055"/>
            <a:ext cx="6107430" cy="1019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548845"/>
            <a:ext cx="11520000" cy="558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5934915"/>
            <a:ext cx="11520000" cy="96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3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1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38512" y="3274539"/>
            <a:ext cx="1218644" cy="505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27867" y="3274539"/>
            <a:ext cx="1380495" cy="410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99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1741805" y="3883025"/>
            <a:ext cx="9687560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03020" y="4841875"/>
            <a:ext cx="10178415" cy="66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312373" y="5993247"/>
            <a:ext cx="2887819" cy="416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7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5372" y="1958428"/>
            <a:ext cx="414017" cy="398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38392" y="1950758"/>
            <a:ext cx="7444641" cy="452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10945" y="2709545"/>
            <a:ext cx="3430270" cy="50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179830" y="5104130"/>
            <a:ext cx="8522335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1195070" y="5931535"/>
            <a:ext cx="4529455" cy="554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14"/>
          <p:cNvSpPr/>
          <p:nvPr/>
        </p:nvSpPr>
        <p:spPr bwMode="white">
          <a:xfrm>
            <a:off x="1559560" y="4266565"/>
            <a:ext cx="8437245" cy="584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15" grpId="0" bldLvl="0" animBg="1"/>
      <p:bldP spid="2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0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24380" y="1885315"/>
            <a:ext cx="9862820" cy="809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76991" y="3220245"/>
            <a:ext cx="2513454" cy="51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3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21574" y="5279623"/>
            <a:ext cx="1451627" cy="404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5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90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68743" y="1126858"/>
            <a:ext cx="1194383" cy="309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46538" y="4347146"/>
            <a:ext cx="326243" cy="254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30712" y="5641902"/>
            <a:ext cx="82943" cy="44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536242" y="5641902"/>
            <a:ext cx="1354740" cy="304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40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4047" y="2883529"/>
            <a:ext cx="1348124" cy="388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82142" y="4521176"/>
            <a:ext cx="649358" cy="317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66693" y="5347058"/>
            <a:ext cx="776406" cy="38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76022" y="5424705"/>
            <a:ext cx="1079911" cy="23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49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7815" y="1921510"/>
            <a:ext cx="86931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80480" y="2878895"/>
            <a:ext cx="105988" cy="56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67815" y="2673350"/>
            <a:ext cx="1469390" cy="584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93875" y="3564255"/>
            <a:ext cx="1610995" cy="523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4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2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4341606"/>
            <a:ext cx="456991" cy="409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683465"/>
            <a:ext cx="11520000" cy="315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8420" y="880110"/>
            <a:ext cx="551815" cy="537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89685" y="2941955"/>
            <a:ext cx="643890" cy="630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3645105"/>
            <a:ext cx="11520000" cy="327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309624" y="5018877"/>
            <a:ext cx="456991" cy="419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9377" y="1120183"/>
            <a:ext cx="422240" cy="387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4564" y="3110642"/>
            <a:ext cx="378257" cy="37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2157" y="5092293"/>
            <a:ext cx="334273" cy="387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4440" y="1190625"/>
            <a:ext cx="714375" cy="644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9355" y="3110230"/>
            <a:ext cx="544830" cy="708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91870" y="4953000"/>
            <a:ext cx="1015365" cy="773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