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884805"/>
            <a:ext cx="5640070" cy="1089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0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64920" y="2820000"/>
            <a:ext cx="1085148" cy="3673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077289" y="2820000"/>
            <a:ext cx="1694501" cy="459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82316" y="2911826"/>
            <a:ext cx="1060106" cy="275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651577" y="5307652"/>
            <a:ext cx="125209" cy="75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623183" y="5307652"/>
            <a:ext cx="809687" cy="375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618187" y="5357739"/>
            <a:ext cx="884813" cy="409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713359" y="5357739"/>
            <a:ext cx="1235400" cy="325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90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14480" y="1877977"/>
            <a:ext cx="1199451" cy="323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39901" y="1870786"/>
            <a:ext cx="1177904" cy="3307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45991" y="1913932"/>
            <a:ext cx="632046" cy="359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236040" y="3308988"/>
            <a:ext cx="107735" cy="57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660887" y="3308988"/>
            <a:ext cx="969616" cy="323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539353" y="3308988"/>
            <a:ext cx="1537021" cy="323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700673" y="3395280"/>
            <a:ext cx="739781" cy="309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069192" y="5451910"/>
            <a:ext cx="107735" cy="64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551497" y="5451910"/>
            <a:ext cx="933704" cy="323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4433272" y="5451910"/>
            <a:ext cx="1465198" cy="395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17810" y="5451910"/>
            <a:ext cx="1300004" cy="323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14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74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98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95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905264" y="4640463"/>
            <a:ext cx="313912" cy="353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6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3046028"/>
            <a:ext cx="352264" cy="410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345" y="1044145"/>
            <a:ext cx="11520000" cy="112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770" y="1917270"/>
            <a:ext cx="11520000" cy="2877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432431" y="2269860"/>
            <a:ext cx="456991" cy="4097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15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36194" y="3011362"/>
            <a:ext cx="860830" cy="287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25062" y="3011362"/>
            <a:ext cx="1262551" cy="350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07753" y="3674750"/>
            <a:ext cx="554757" cy="3125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80830" y="5543720"/>
            <a:ext cx="803441" cy="287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557270" y="5320030"/>
            <a:ext cx="1177925" cy="574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527896" y="5543720"/>
            <a:ext cx="605769" cy="287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326075" y="5543720"/>
            <a:ext cx="427226" cy="287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13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57866" y="2764267"/>
            <a:ext cx="660279" cy="367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13336" y="2764267"/>
            <a:ext cx="1036388" cy="4514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286409" y="2764267"/>
            <a:ext cx="1679952" cy="367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16963" y="5255529"/>
            <a:ext cx="1395781" cy="3761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133009" y="5255529"/>
            <a:ext cx="911018" cy="3761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389149" y="6133323"/>
            <a:ext cx="743859" cy="4179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