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88690" y="2997200"/>
            <a:ext cx="5214620" cy="9258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8535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263350" y="3029966"/>
            <a:ext cx="97357" cy="584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211889" y="3107891"/>
            <a:ext cx="726936" cy="2142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036182" y="3029966"/>
            <a:ext cx="1298100" cy="3571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932334" y="3737790"/>
            <a:ext cx="726936" cy="2142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769609" y="3659864"/>
            <a:ext cx="1096894" cy="3571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580921" y="4289763"/>
            <a:ext cx="1291609" cy="2922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531312" y="6166471"/>
            <a:ext cx="993046" cy="2922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7366272" y="6159977"/>
            <a:ext cx="551692" cy="2987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3091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410249" y="1026925"/>
            <a:ext cx="90609" cy="483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220250" y="1093410"/>
            <a:ext cx="682588" cy="1994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059805" y="868045"/>
            <a:ext cx="1699895" cy="4914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669995" y="1673641"/>
            <a:ext cx="906090" cy="1994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682076" y="2193431"/>
            <a:ext cx="90609" cy="483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5788067" y="2193431"/>
            <a:ext cx="1600760" cy="3324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444872" y="3390157"/>
            <a:ext cx="839644" cy="2357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5643092" y="3426421"/>
            <a:ext cx="682588" cy="1994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428371" y="3359937"/>
            <a:ext cx="1117511" cy="3324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33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89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544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1751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3416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787766" y="4606166"/>
            <a:ext cx="285652" cy="3320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39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77525" y="3081655"/>
            <a:ext cx="582295" cy="6483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31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69024" y="3034679"/>
            <a:ext cx="361785" cy="4193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03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88066" y="3920953"/>
            <a:ext cx="361785" cy="4097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2022-11-17T14:59:23Z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