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04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0690" y="2967990"/>
            <a:ext cx="8770620" cy="9220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76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11900" y="3100095"/>
            <a:ext cx="142809" cy="857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061090" y="3100095"/>
            <a:ext cx="1390016" cy="4285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784000" y="3214385"/>
            <a:ext cx="314181" cy="3142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0469157" y="3100095"/>
            <a:ext cx="818776" cy="5333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833917" y="4033469"/>
            <a:ext cx="2580099" cy="4381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560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536771" y="2512213"/>
            <a:ext cx="109786" cy="586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433484" y="2512213"/>
            <a:ext cx="1705344" cy="4030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287923" y="2512213"/>
            <a:ext cx="592845" cy="3224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664160" y="3223053"/>
            <a:ext cx="607483" cy="3370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655769" y="3230381"/>
            <a:ext cx="1346709" cy="4030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620246" y="3999847"/>
            <a:ext cx="680673" cy="2858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5528632" y="5406870"/>
            <a:ext cx="109786" cy="586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5850671" y="5406870"/>
            <a:ext cx="109786" cy="586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3530524" y="5399541"/>
            <a:ext cx="607483" cy="3297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5140721" y="5494809"/>
            <a:ext cx="1339390" cy="3151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7534058" y="5494809"/>
            <a:ext cx="1383305" cy="3151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5990" y="718820"/>
            <a:ext cx="10742930" cy="837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6005" y="1556385"/>
            <a:ext cx="9752330" cy="5371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6202680" y="1556385"/>
            <a:ext cx="2040890" cy="5721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" name="Rectangle 3"/>
          <p:cNvSpPr/>
          <p:nvPr/>
        </p:nvSpPr>
        <p:spPr bwMode="white">
          <a:xfrm>
            <a:off x="9304655" y="1634490"/>
            <a:ext cx="656590" cy="4800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6" name="Rectangle 4"/>
          <p:cNvSpPr/>
          <p:nvPr/>
        </p:nvSpPr>
        <p:spPr bwMode="white">
          <a:xfrm>
            <a:off x="1559560" y="2420620"/>
            <a:ext cx="2682240" cy="6394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7" name="Rectangle 5"/>
          <p:cNvSpPr/>
          <p:nvPr/>
        </p:nvSpPr>
        <p:spPr bwMode="white">
          <a:xfrm>
            <a:off x="3155950" y="5128260"/>
            <a:ext cx="1238885" cy="6165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9" name="Rectangle 7"/>
          <p:cNvSpPr/>
          <p:nvPr/>
        </p:nvSpPr>
        <p:spPr bwMode="white">
          <a:xfrm>
            <a:off x="5015865" y="5085080"/>
            <a:ext cx="1298575" cy="6375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10" name="Rectangle 8"/>
          <p:cNvSpPr/>
          <p:nvPr/>
        </p:nvSpPr>
        <p:spPr bwMode="white">
          <a:xfrm>
            <a:off x="7032625" y="5205095"/>
            <a:ext cx="936625" cy="5397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577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545235" y="1055675"/>
            <a:ext cx="1486558" cy="3805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725778" y="1055675"/>
            <a:ext cx="311140" cy="3805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757133" y="2015675"/>
            <a:ext cx="1927340" cy="4670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589403" y="4904324"/>
            <a:ext cx="129641" cy="691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598046" y="5008108"/>
            <a:ext cx="380282" cy="2767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5240174" y="4904324"/>
            <a:ext cx="1002562" cy="3805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7478655" y="4947567"/>
            <a:ext cx="501281" cy="3372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084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98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236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49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062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894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380" y="764745"/>
            <a:ext cx="83272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4067061" y="3031539"/>
            <a:ext cx="688204" cy="3031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336035" y="3768764"/>
            <a:ext cx="1087363" cy="3720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452456" y="5284553"/>
            <a:ext cx="867138" cy="2687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530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859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497026" y="1921224"/>
            <a:ext cx="301093" cy="3306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36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59504" y="1242786"/>
            <a:ext cx="390347" cy="4284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234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332595" y="1944370"/>
            <a:ext cx="848995" cy="6381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95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59770" y="986155"/>
            <a:ext cx="669290" cy="6381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7223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981010" y="1174707"/>
            <a:ext cx="132921" cy="708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177304" y="1174707"/>
            <a:ext cx="132921" cy="708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989871" y="1272184"/>
            <a:ext cx="1922932" cy="3810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038207" y="3079938"/>
            <a:ext cx="132921" cy="797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841912" y="3186276"/>
            <a:ext cx="1949517" cy="3810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001418" y="4994030"/>
            <a:ext cx="1072234" cy="3987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7080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932414" y="2096307"/>
            <a:ext cx="2699145" cy="3899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543029" y="5915630"/>
            <a:ext cx="2097368" cy="3899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260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09618" y="1153186"/>
            <a:ext cx="875887" cy="3526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821632" y="2084552"/>
            <a:ext cx="126416" cy="723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273120" y="2084552"/>
            <a:ext cx="135446" cy="723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821632" y="2184018"/>
            <a:ext cx="1219019" cy="3888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830851" y="4996200"/>
            <a:ext cx="1724686" cy="3978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49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899239" y="1195321"/>
            <a:ext cx="2522975" cy="4286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184005" y="4281805"/>
            <a:ext cx="2228850" cy="5435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8732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361141" y="4470382"/>
            <a:ext cx="334548" cy="3758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55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59504" y="2120666"/>
            <a:ext cx="399867" cy="4196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878545" y="4943458"/>
            <a:ext cx="361785" cy="4100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560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485538" y="1830687"/>
            <a:ext cx="351315" cy="3224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522133" y="5458167"/>
            <a:ext cx="307401" cy="3224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2022-11-17T13:48:22Z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