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1770" y="2975610"/>
            <a:ext cx="6728460" cy="9067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70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5220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1946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910082" y="1253054"/>
            <a:ext cx="399867" cy="4198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632661" y="1253054"/>
            <a:ext cx="390347" cy="4293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307636" y="1253054"/>
            <a:ext cx="456991" cy="4198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712595" y="2140585"/>
            <a:ext cx="559435" cy="5143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577205" y="2140585"/>
            <a:ext cx="360045" cy="5391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017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5747287" y="3170306"/>
            <a:ext cx="1042340" cy="3449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612248" y="5480724"/>
            <a:ext cx="1002250" cy="2567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086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687590" y="1123602"/>
            <a:ext cx="2822767" cy="4829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176996" y="3592173"/>
            <a:ext cx="2349328" cy="4829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268222" y="5291552"/>
            <a:ext cx="2242134" cy="3488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523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163996" y="2793084"/>
            <a:ext cx="1148022" cy="3947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549730" y="2793084"/>
            <a:ext cx="1165960" cy="3947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962371" y="2837943"/>
            <a:ext cx="520197" cy="3499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836666" y="5278317"/>
            <a:ext cx="843078" cy="3947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962301" y="5377009"/>
            <a:ext cx="1354307" cy="2960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7581227" y="5278317"/>
            <a:ext cx="1165960" cy="3947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0020774" y="5323177"/>
            <a:ext cx="520197" cy="3499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1917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33753" y="1726729"/>
            <a:ext cx="101550" cy="542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818255" y="1726565"/>
            <a:ext cx="740410" cy="3625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667375" y="1726565"/>
            <a:ext cx="908685" cy="3625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740523" y="1801270"/>
            <a:ext cx="331731" cy="2168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973545" y="3597035"/>
            <a:ext cx="636383" cy="2981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7327551" y="3678352"/>
            <a:ext cx="934264" cy="2913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512093" y="4261129"/>
            <a:ext cx="399431" cy="2642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2629149" y="5474117"/>
            <a:ext cx="643153" cy="2981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4308117" y="5474117"/>
            <a:ext cx="880104" cy="2981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217266" y="5508000"/>
            <a:ext cx="385891" cy="2642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227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421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02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388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2022-11-18T13:58:11Z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