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4240" y="2964180"/>
            <a:ext cx="5303520" cy="929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63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00544" y="1897441"/>
            <a:ext cx="1292822" cy="4043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62704" y="2005273"/>
            <a:ext cx="637433" cy="3863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327049" y="4413510"/>
            <a:ext cx="1274866" cy="3953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745562" y="4458439"/>
            <a:ext cx="834947" cy="3504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9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338181" y="2947269"/>
            <a:ext cx="1932694" cy="4189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99305" y="2994880"/>
            <a:ext cx="561719" cy="3713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727537" y="2947269"/>
            <a:ext cx="1894611" cy="4189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899239" y="5651569"/>
            <a:ext cx="552198" cy="3808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632575" y="5533390"/>
            <a:ext cx="2179955" cy="4991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950835" y="5462905"/>
            <a:ext cx="2708910" cy="569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748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979178" y="1974045"/>
            <a:ext cx="1843912" cy="381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78914" y="1974045"/>
            <a:ext cx="631951" cy="381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67480" y="3585112"/>
            <a:ext cx="649264" cy="381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589883" y="3585112"/>
            <a:ext cx="1272559" cy="381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009609" y="3680390"/>
            <a:ext cx="285676" cy="2858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477079" y="3585112"/>
            <a:ext cx="1012853" cy="4763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5550531" y="5239488"/>
            <a:ext cx="519411" cy="3464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303678" y="5196180"/>
            <a:ext cx="1237931" cy="3897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5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49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92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86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965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496175" y="3148330"/>
            <a:ext cx="575945" cy="471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447280" y="5571490"/>
            <a:ext cx="612775" cy="3994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610" y="886665"/>
            <a:ext cx="11520000" cy="1030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480" y="1916635"/>
            <a:ext cx="11520000" cy="4404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762984" y="2059652"/>
            <a:ext cx="399867" cy="4290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10791546" y="4719786"/>
            <a:ext cx="361785" cy="4195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28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032859" y="3871433"/>
            <a:ext cx="1085355" cy="3809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413355" y="3938099"/>
            <a:ext cx="666446" cy="3142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13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60628" y="1052512"/>
            <a:ext cx="866380" cy="4289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22590" y="998855"/>
            <a:ext cx="1374775" cy="561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412363" y="3711957"/>
            <a:ext cx="152330" cy="857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060180" y="3566795"/>
            <a:ext cx="2018665" cy="678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0402512" y="3826341"/>
            <a:ext cx="675966" cy="4098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2022-11-17T13:42:55Z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