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4620" y="2964180"/>
            <a:ext cx="684276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764745"/>
            <a:ext cx="9922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70" y="1268935"/>
            <a:ext cx="11520000" cy="455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76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865335" y="4599854"/>
            <a:ext cx="1919425" cy="308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23824" y="6120437"/>
            <a:ext cx="1625206" cy="378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84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85112" y="1982942"/>
            <a:ext cx="117578" cy="62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49955" y="1982942"/>
            <a:ext cx="823049" cy="345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09560" y="3670136"/>
            <a:ext cx="1199300" cy="345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31174" y="5365177"/>
            <a:ext cx="1128753" cy="337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4745"/>
            <a:ext cx="10553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1149" y="3086199"/>
            <a:ext cx="130831" cy="69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36975" y="3044825"/>
            <a:ext cx="842010" cy="512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76720" y="2978785"/>
            <a:ext cx="2023745" cy="578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21086" y="4962563"/>
            <a:ext cx="130831" cy="7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091805" y="4777740"/>
            <a:ext cx="1397635" cy="605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20795" y="4962525"/>
            <a:ext cx="1403350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19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39482" y="1993193"/>
            <a:ext cx="678306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81750" y="1993193"/>
            <a:ext cx="1130511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65018" y="5287853"/>
            <a:ext cx="663233" cy="369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77328" y="5333089"/>
            <a:ext cx="497424" cy="24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09335" y="6056858"/>
            <a:ext cx="1138047" cy="407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66611" y="2244778"/>
            <a:ext cx="818776" cy="371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17752" y="2197091"/>
            <a:ext cx="761652" cy="515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525" y="764745"/>
            <a:ext cx="7343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08345" y="4908550"/>
            <a:ext cx="553720" cy="389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39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59045" y="3641659"/>
            <a:ext cx="284899" cy="368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66698" y="6047947"/>
            <a:ext cx="351934" cy="368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6330" y="2948640"/>
            <a:ext cx="456991" cy="409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03768" y="5673808"/>
            <a:ext cx="361785" cy="409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